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0" r:id="rId5"/>
    <p:sldId id="259" r:id="rId6"/>
    <p:sldId id="261" r:id="rId7"/>
    <p:sldId id="272" r:id="rId8"/>
    <p:sldId id="267" r:id="rId9"/>
    <p:sldId id="273" r:id="rId10"/>
    <p:sldId id="263" r:id="rId11"/>
    <p:sldId id="274" r:id="rId12"/>
    <p:sldId id="275" r:id="rId13"/>
    <p:sldId id="276" r:id="rId14"/>
    <p:sldId id="277" r:id="rId15"/>
    <p:sldId id="262" r:id="rId16"/>
    <p:sldId id="264" r:id="rId17"/>
    <p:sldId id="265" r:id="rId18"/>
    <p:sldId id="268" r:id="rId19"/>
    <p:sldId id="270" r:id="rId20"/>
    <p:sldId id="279" r:id="rId21"/>
    <p:sldId id="269" r:id="rId22"/>
    <p:sldId id="266" r:id="rId23"/>
    <p:sldId id="271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3DC06-E44F-49CD-9C4C-B865922D4B81}" type="doc">
      <dgm:prSet loTypeId="urn:microsoft.com/office/officeart/2005/8/layout/venn1" loCatId="relationship" qsTypeId="urn:microsoft.com/office/officeart/2005/8/quickstyle/simple5" qsCatId="simple" csTypeId="urn:microsoft.com/office/officeart/2005/8/colors/colorful1#1" csCatId="colorful" phldr="1"/>
      <dgm:spPr/>
    </dgm:pt>
    <dgm:pt modelId="{F80581CA-CE83-41AE-8EF0-11F9C2C0687C}">
      <dgm:prSet phldrT="[Text]"/>
      <dgm:spPr/>
      <dgm:t>
        <a:bodyPr/>
        <a:lstStyle/>
        <a:p>
          <a:r>
            <a:rPr lang="de-DE" dirty="0"/>
            <a:t>Eltern</a:t>
          </a:r>
        </a:p>
      </dgm:t>
    </dgm:pt>
    <dgm:pt modelId="{3F8DBE2C-6A8F-43EF-9E7F-8BC2501C2786}" type="parTrans" cxnId="{11B1EE26-1DE5-4B30-8471-94BBFDD19D76}">
      <dgm:prSet/>
      <dgm:spPr/>
      <dgm:t>
        <a:bodyPr/>
        <a:lstStyle/>
        <a:p>
          <a:endParaRPr lang="de-DE"/>
        </a:p>
      </dgm:t>
    </dgm:pt>
    <dgm:pt modelId="{FF7C02CA-1B07-4586-A720-C0C398E62890}" type="sibTrans" cxnId="{11B1EE26-1DE5-4B30-8471-94BBFDD19D76}">
      <dgm:prSet/>
      <dgm:spPr/>
      <dgm:t>
        <a:bodyPr/>
        <a:lstStyle/>
        <a:p>
          <a:endParaRPr lang="de-DE"/>
        </a:p>
      </dgm:t>
    </dgm:pt>
    <dgm:pt modelId="{1432D0C1-8CC8-4103-AA83-F9E570E7657E}">
      <dgm:prSet phldrT="[Text]"/>
      <dgm:spPr/>
      <dgm:t>
        <a:bodyPr/>
        <a:lstStyle/>
        <a:p>
          <a:r>
            <a:rPr lang="de-DE" dirty="0"/>
            <a:t>Schule</a:t>
          </a:r>
        </a:p>
      </dgm:t>
    </dgm:pt>
    <dgm:pt modelId="{D7337497-E29B-4BFC-AEA4-E1F50CBF9FC1}" type="parTrans" cxnId="{9D88534F-C635-490C-B6E9-4C6F34361F38}">
      <dgm:prSet/>
      <dgm:spPr/>
      <dgm:t>
        <a:bodyPr/>
        <a:lstStyle/>
        <a:p>
          <a:endParaRPr lang="de-DE"/>
        </a:p>
      </dgm:t>
    </dgm:pt>
    <dgm:pt modelId="{7FDCACE1-D58E-477D-9006-F95E2AFC601E}" type="sibTrans" cxnId="{9D88534F-C635-490C-B6E9-4C6F34361F38}">
      <dgm:prSet/>
      <dgm:spPr/>
      <dgm:t>
        <a:bodyPr/>
        <a:lstStyle/>
        <a:p>
          <a:endParaRPr lang="de-DE"/>
        </a:p>
      </dgm:t>
    </dgm:pt>
    <dgm:pt modelId="{9B2D3526-AE26-4DC4-9640-311B137917DA}">
      <dgm:prSet phldrT="[Text]"/>
      <dgm:spPr/>
      <dgm:t>
        <a:bodyPr/>
        <a:lstStyle/>
        <a:p>
          <a:r>
            <a:rPr lang="de-DE" dirty="0"/>
            <a:t>Kinder</a:t>
          </a:r>
        </a:p>
        <a:p>
          <a:r>
            <a:rPr lang="de-DE" dirty="0"/>
            <a:t>haus</a:t>
          </a:r>
        </a:p>
      </dgm:t>
    </dgm:pt>
    <dgm:pt modelId="{BEB40D7F-56BB-43E6-A0E8-512A66E7E2D1}" type="parTrans" cxnId="{77540DB0-D1DB-4BCE-87A0-FC19F9C354FB}">
      <dgm:prSet/>
      <dgm:spPr/>
      <dgm:t>
        <a:bodyPr/>
        <a:lstStyle/>
        <a:p>
          <a:endParaRPr lang="de-DE"/>
        </a:p>
      </dgm:t>
    </dgm:pt>
    <dgm:pt modelId="{1F48971F-D5CF-453D-8428-EE45FDB6DEFE}" type="sibTrans" cxnId="{77540DB0-D1DB-4BCE-87A0-FC19F9C354FB}">
      <dgm:prSet/>
      <dgm:spPr/>
      <dgm:t>
        <a:bodyPr/>
        <a:lstStyle/>
        <a:p>
          <a:endParaRPr lang="de-DE"/>
        </a:p>
      </dgm:t>
    </dgm:pt>
    <dgm:pt modelId="{8D1F8CA3-749B-413E-A1FC-D4FE5C59BC95}" type="pres">
      <dgm:prSet presAssocID="{2053DC06-E44F-49CD-9C4C-B865922D4B81}" presName="compositeShape" presStyleCnt="0">
        <dgm:presLayoutVars>
          <dgm:chMax val="7"/>
          <dgm:dir/>
          <dgm:resizeHandles val="exact"/>
        </dgm:presLayoutVars>
      </dgm:prSet>
      <dgm:spPr/>
    </dgm:pt>
    <dgm:pt modelId="{DE449D11-8BA5-4F10-AEB9-98AAEC38FE1A}" type="pres">
      <dgm:prSet presAssocID="{F80581CA-CE83-41AE-8EF0-11F9C2C0687C}" presName="circ1" presStyleLbl="vennNode1" presStyleIdx="0" presStyleCnt="3"/>
      <dgm:spPr/>
    </dgm:pt>
    <dgm:pt modelId="{5EF68F82-C056-4396-A252-E23F9647EFFA}" type="pres">
      <dgm:prSet presAssocID="{F80581CA-CE83-41AE-8EF0-11F9C2C068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4121CFD-FBE8-4229-B539-CB585A8AB97F}" type="pres">
      <dgm:prSet presAssocID="{1432D0C1-8CC8-4103-AA83-F9E570E7657E}" presName="circ2" presStyleLbl="vennNode1" presStyleIdx="1" presStyleCnt="3"/>
      <dgm:spPr/>
    </dgm:pt>
    <dgm:pt modelId="{FB30DD41-C556-43F3-B8A8-11D98D047836}" type="pres">
      <dgm:prSet presAssocID="{1432D0C1-8CC8-4103-AA83-F9E570E7657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757A11C-5927-4E6E-9968-FB2F0F3C2FFF}" type="pres">
      <dgm:prSet presAssocID="{9B2D3526-AE26-4DC4-9640-311B137917DA}" presName="circ3" presStyleLbl="vennNode1" presStyleIdx="2" presStyleCnt="3"/>
      <dgm:spPr/>
    </dgm:pt>
    <dgm:pt modelId="{5282DFE4-046D-42A9-83D2-5B97F7FEFA24}" type="pres">
      <dgm:prSet presAssocID="{9B2D3526-AE26-4DC4-9640-311B137917D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1B1EE26-1DE5-4B30-8471-94BBFDD19D76}" srcId="{2053DC06-E44F-49CD-9C4C-B865922D4B81}" destId="{F80581CA-CE83-41AE-8EF0-11F9C2C0687C}" srcOrd="0" destOrd="0" parTransId="{3F8DBE2C-6A8F-43EF-9E7F-8BC2501C2786}" sibTransId="{FF7C02CA-1B07-4586-A720-C0C398E62890}"/>
    <dgm:cxn modelId="{7E35B43F-F18C-465C-89B8-6FBC4D3D7C52}" type="presOf" srcId="{2053DC06-E44F-49CD-9C4C-B865922D4B81}" destId="{8D1F8CA3-749B-413E-A1FC-D4FE5C59BC95}" srcOrd="0" destOrd="0" presId="urn:microsoft.com/office/officeart/2005/8/layout/venn1"/>
    <dgm:cxn modelId="{221F325B-59EA-4541-8AAF-97D41F270431}" type="presOf" srcId="{F80581CA-CE83-41AE-8EF0-11F9C2C0687C}" destId="{DE449D11-8BA5-4F10-AEB9-98AAEC38FE1A}" srcOrd="0" destOrd="0" presId="urn:microsoft.com/office/officeart/2005/8/layout/venn1"/>
    <dgm:cxn modelId="{9D88534F-C635-490C-B6E9-4C6F34361F38}" srcId="{2053DC06-E44F-49CD-9C4C-B865922D4B81}" destId="{1432D0C1-8CC8-4103-AA83-F9E570E7657E}" srcOrd="1" destOrd="0" parTransId="{D7337497-E29B-4BFC-AEA4-E1F50CBF9FC1}" sibTransId="{7FDCACE1-D58E-477D-9006-F95E2AFC601E}"/>
    <dgm:cxn modelId="{157ED073-F0C0-45E9-A8FD-031C3353C9FD}" type="presOf" srcId="{1432D0C1-8CC8-4103-AA83-F9E570E7657E}" destId="{14121CFD-FBE8-4229-B539-CB585A8AB97F}" srcOrd="0" destOrd="0" presId="urn:microsoft.com/office/officeart/2005/8/layout/venn1"/>
    <dgm:cxn modelId="{0B1CAC82-0087-4E6F-AA30-5F59DFA29CBE}" type="presOf" srcId="{1432D0C1-8CC8-4103-AA83-F9E570E7657E}" destId="{FB30DD41-C556-43F3-B8A8-11D98D047836}" srcOrd="1" destOrd="0" presId="urn:microsoft.com/office/officeart/2005/8/layout/venn1"/>
    <dgm:cxn modelId="{7F483187-50B6-47F5-8F5A-3F9B39997B28}" type="presOf" srcId="{9B2D3526-AE26-4DC4-9640-311B137917DA}" destId="{2757A11C-5927-4E6E-9968-FB2F0F3C2FFF}" srcOrd="0" destOrd="0" presId="urn:microsoft.com/office/officeart/2005/8/layout/venn1"/>
    <dgm:cxn modelId="{09D8119D-32C8-40B2-8161-B78757FB2B20}" type="presOf" srcId="{F80581CA-CE83-41AE-8EF0-11F9C2C0687C}" destId="{5EF68F82-C056-4396-A252-E23F9647EFFA}" srcOrd="1" destOrd="0" presId="urn:microsoft.com/office/officeart/2005/8/layout/venn1"/>
    <dgm:cxn modelId="{77540DB0-D1DB-4BCE-87A0-FC19F9C354FB}" srcId="{2053DC06-E44F-49CD-9C4C-B865922D4B81}" destId="{9B2D3526-AE26-4DC4-9640-311B137917DA}" srcOrd="2" destOrd="0" parTransId="{BEB40D7F-56BB-43E6-A0E8-512A66E7E2D1}" sibTransId="{1F48971F-D5CF-453D-8428-EE45FDB6DEFE}"/>
    <dgm:cxn modelId="{DC8B6BCE-8128-4CA5-8D81-82BB7D367EEB}" type="presOf" srcId="{9B2D3526-AE26-4DC4-9640-311B137917DA}" destId="{5282DFE4-046D-42A9-83D2-5B97F7FEFA24}" srcOrd="1" destOrd="0" presId="urn:microsoft.com/office/officeart/2005/8/layout/venn1"/>
    <dgm:cxn modelId="{58B6F409-44B0-4CDF-88E3-D43B25DBF656}" type="presParOf" srcId="{8D1F8CA3-749B-413E-A1FC-D4FE5C59BC95}" destId="{DE449D11-8BA5-4F10-AEB9-98AAEC38FE1A}" srcOrd="0" destOrd="0" presId="urn:microsoft.com/office/officeart/2005/8/layout/venn1"/>
    <dgm:cxn modelId="{EFCC2AD4-1F3D-44CB-B60E-F2C795924662}" type="presParOf" srcId="{8D1F8CA3-749B-413E-A1FC-D4FE5C59BC95}" destId="{5EF68F82-C056-4396-A252-E23F9647EFFA}" srcOrd="1" destOrd="0" presId="urn:microsoft.com/office/officeart/2005/8/layout/venn1"/>
    <dgm:cxn modelId="{8286E372-F8FE-483F-A294-B08E08B09B5B}" type="presParOf" srcId="{8D1F8CA3-749B-413E-A1FC-D4FE5C59BC95}" destId="{14121CFD-FBE8-4229-B539-CB585A8AB97F}" srcOrd="2" destOrd="0" presId="urn:microsoft.com/office/officeart/2005/8/layout/venn1"/>
    <dgm:cxn modelId="{07BDE9BF-7946-4BC2-8976-E039D309E8B5}" type="presParOf" srcId="{8D1F8CA3-749B-413E-A1FC-D4FE5C59BC95}" destId="{FB30DD41-C556-43F3-B8A8-11D98D047836}" srcOrd="3" destOrd="0" presId="urn:microsoft.com/office/officeart/2005/8/layout/venn1"/>
    <dgm:cxn modelId="{17CB4EDE-E1C7-431B-8D1F-1FD76883DEB0}" type="presParOf" srcId="{8D1F8CA3-749B-413E-A1FC-D4FE5C59BC95}" destId="{2757A11C-5927-4E6E-9968-FB2F0F3C2FFF}" srcOrd="4" destOrd="0" presId="urn:microsoft.com/office/officeart/2005/8/layout/venn1"/>
    <dgm:cxn modelId="{750B4946-0C5E-4322-A544-DEB8F1609B6E}" type="presParOf" srcId="{8D1F8CA3-749B-413E-A1FC-D4FE5C59BC95}" destId="{5282DFE4-046D-42A9-83D2-5B97F7FEFA2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E73FAB-EFC5-4D5E-AB81-0F57675E268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9004B73-2423-4B1D-8BAA-E14B36F912DA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100" dirty="0"/>
            <a:t>Volitional- motivationale Kompetenzen</a:t>
          </a:r>
        </a:p>
      </dgm:t>
    </dgm:pt>
    <dgm:pt modelId="{3199C6E5-876A-4324-B114-8A52C2A4152C}" type="parTrans" cxnId="{4615B111-421A-42F1-9D2D-DF97A34C5B5B}">
      <dgm:prSet/>
      <dgm:spPr/>
      <dgm:t>
        <a:bodyPr/>
        <a:lstStyle/>
        <a:p>
          <a:endParaRPr lang="de-DE"/>
        </a:p>
      </dgm:t>
    </dgm:pt>
    <dgm:pt modelId="{05AFC58C-799D-465A-BDB9-602F0E93D47C}" type="sibTrans" cxnId="{4615B111-421A-42F1-9D2D-DF97A34C5B5B}">
      <dgm:prSet/>
      <dgm:spPr/>
      <dgm:t>
        <a:bodyPr/>
        <a:lstStyle/>
        <a:p>
          <a:endParaRPr lang="de-DE"/>
        </a:p>
      </dgm:t>
    </dgm:pt>
    <dgm:pt modelId="{C93133E8-7302-4F2D-A344-3B5EDEFA9FAA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100" dirty="0"/>
            <a:t>Motorische</a:t>
          </a:r>
          <a:r>
            <a:rPr lang="de-DE" sz="1100" baseline="0" dirty="0"/>
            <a:t> Kompetenzen</a:t>
          </a:r>
          <a:endParaRPr lang="de-DE" sz="1100" dirty="0"/>
        </a:p>
      </dgm:t>
    </dgm:pt>
    <dgm:pt modelId="{076BB58F-BC16-491C-8E59-8FCCB4C2284B}" type="parTrans" cxnId="{0BCD69FD-5B60-4310-A157-0B6EA2FEB69F}">
      <dgm:prSet/>
      <dgm:spPr/>
      <dgm:t>
        <a:bodyPr/>
        <a:lstStyle/>
        <a:p>
          <a:endParaRPr lang="de-DE"/>
        </a:p>
      </dgm:t>
    </dgm:pt>
    <dgm:pt modelId="{0EB87427-9354-4881-8981-D0FC8C1B01C1}" type="sibTrans" cxnId="{0BCD69FD-5B60-4310-A157-0B6EA2FEB69F}">
      <dgm:prSet/>
      <dgm:spPr/>
      <dgm:t>
        <a:bodyPr/>
        <a:lstStyle/>
        <a:p>
          <a:endParaRPr lang="de-DE"/>
        </a:p>
      </dgm:t>
    </dgm:pt>
    <dgm:pt modelId="{7DBB858B-4BE0-49FB-9804-931BD43E2043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100" dirty="0"/>
            <a:t>Sozial- emotionale  Kompetenzen</a:t>
          </a:r>
        </a:p>
      </dgm:t>
    </dgm:pt>
    <dgm:pt modelId="{84B9732D-C982-480A-B177-52C67D50B4C8}" type="sibTrans" cxnId="{0067F687-4868-40A6-9B91-D45DA1B41C92}">
      <dgm:prSet/>
      <dgm:spPr/>
      <dgm:t>
        <a:bodyPr/>
        <a:lstStyle/>
        <a:p>
          <a:endParaRPr lang="de-DE"/>
        </a:p>
      </dgm:t>
    </dgm:pt>
    <dgm:pt modelId="{1680820D-A191-4BA2-A83F-4CB5B528C657}" type="parTrans" cxnId="{0067F687-4868-40A6-9B91-D45DA1B41C92}">
      <dgm:prSet/>
      <dgm:spPr/>
      <dgm:t>
        <a:bodyPr/>
        <a:lstStyle/>
        <a:p>
          <a:endParaRPr lang="de-DE"/>
        </a:p>
      </dgm:t>
    </dgm:pt>
    <dgm:pt modelId="{185812F2-43C4-4B8E-B9D6-217E093A053F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100" dirty="0"/>
            <a:t>Kognitive Kompetenzen</a:t>
          </a:r>
        </a:p>
      </dgm:t>
    </dgm:pt>
    <dgm:pt modelId="{D06396A4-F95D-4A64-AB48-3CBDC2740C23}" type="sibTrans" cxnId="{7B26B777-A5AF-4808-8ECB-2CD8786ED194}">
      <dgm:prSet/>
      <dgm:spPr/>
      <dgm:t>
        <a:bodyPr/>
        <a:lstStyle/>
        <a:p>
          <a:endParaRPr lang="de-DE"/>
        </a:p>
      </dgm:t>
    </dgm:pt>
    <dgm:pt modelId="{C080F4AB-26D7-40E7-AA22-553621452F07}" type="parTrans" cxnId="{7B26B777-A5AF-4808-8ECB-2CD8786ED194}">
      <dgm:prSet/>
      <dgm:spPr/>
      <dgm:t>
        <a:bodyPr/>
        <a:lstStyle/>
        <a:p>
          <a:endParaRPr lang="de-DE"/>
        </a:p>
      </dgm:t>
    </dgm:pt>
    <dgm:pt modelId="{7E6FB8F5-6D28-4609-B125-F40157A0E27A}" type="pres">
      <dgm:prSet presAssocID="{5AE73FAB-EFC5-4D5E-AB81-0F57675E2688}" presName="cycle" presStyleCnt="0">
        <dgm:presLayoutVars>
          <dgm:dir/>
          <dgm:resizeHandles val="exact"/>
        </dgm:presLayoutVars>
      </dgm:prSet>
      <dgm:spPr/>
    </dgm:pt>
    <dgm:pt modelId="{CFB85992-E66E-4252-94C6-FAD5AD051926}" type="pres">
      <dgm:prSet presAssocID="{09004B73-2423-4B1D-8BAA-E14B36F912DA}" presName="node" presStyleLbl="node1" presStyleIdx="0" presStyleCnt="4" custScaleX="111579" custScaleY="106780" custRadScaleRad="90090" custRadScaleInc="1443">
        <dgm:presLayoutVars>
          <dgm:bulletEnabled val="1"/>
        </dgm:presLayoutVars>
      </dgm:prSet>
      <dgm:spPr/>
    </dgm:pt>
    <dgm:pt modelId="{CA52C65D-7F5E-4D3E-9F28-BEB05CBF3194}" type="pres">
      <dgm:prSet presAssocID="{05AFC58C-799D-465A-BDB9-602F0E93D47C}" presName="sibTrans" presStyleLbl="sibTrans2D1" presStyleIdx="0" presStyleCnt="4"/>
      <dgm:spPr/>
    </dgm:pt>
    <dgm:pt modelId="{49EBDCC0-1509-4221-8775-F61B5C35B337}" type="pres">
      <dgm:prSet presAssocID="{05AFC58C-799D-465A-BDB9-602F0E93D47C}" presName="connectorText" presStyleLbl="sibTrans2D1" presStyleIdx="0" presStyleCnt="4"/>
      <dgm:spPr/>
    </dgm:pt>
    <dgm:pt modelId="{8BE7BE3E-0943-44DE-98DC-7955F1E89CC1}" type="pres">
      <dgm:prSet presAssocID="{C93133E8-7302-4F2D-A344-3B5EDEFA9FAA}" presName="node" presStyleLbl="node1" presStyleIdx="1" presStyleCnt="4" custScaleX="105822" custScaleY="105941" custRadScaleRad="145362" custRadScaleInc="-3330">
        <dgm:presLayoutVars>
          <dgm:bulletEnabled val="1"/>
        </dgm:presLayoutVars>
      </dgm:prSet>
      <dgm:spPr/>
    </dgm:pt>
    <dgm:pt modelId="{2BC0CFCE-A560-433D-A43C-1BC9C3D6AE7D}" type="pres">
      <dgm:prSet presAssocID="{0EB87427-9354-4881-8981-D0FC8C1B01C1}" presName="sibTrans" presStyleLbl="sibTrans2D1" presStyleIdx="1" presStyleCnt="4"/>
      <dgm:spPr/>
    </dgm:pt>
    <dgm:pt modelId="{F969A383-285B-4AE7-99BC-23ED7B60D95D}" type="pres">
      <dgm:prSet presAssocID="{0EB87427-9354-4881-8981-D0FC8C1B01C1}" presName="connectorText" presStyleLbl="sibTrans2D1" presStyleIdx="1" presStyleCnt="4"/>
      <dgm:spPr/>
    </dgm:pt>
    <dgm:pt modelId="{7EF168AD-D73C-4EAB-A26F-CF2025439ADE}" type="pres">
      <dgm:prSet presAssocID="{185812F2-43C4-4B8E-B9D6-217E093A053F}" presName="node" presStyleLbl="node1" presStyleIdx="2" presStyleCnt="4" custScaleX="106182" custScaleY="108492" custRadScaleRad="88111" custRadScaleInc="-1474">
        <dgm:presLayoutVars>
          <dgm:bulletEnabled val="1"/>
        </dgm:presLayoutVars>
      </dgm:prSet>
      <dgm:spPr/>
    </dgm:pt>
    <dgm:pt modelId="{C268BDDF-4C87-4368-98DA-39292941AD3D}" type="pres">
      <dgm:prSet presAssocID="{D06396A4-F95D-4A64-AB48-3CBDC2740C23}" presName="sibTrans" presStyleLbl="sibTrans2D1" presStyleIdx="2" presStyleCnt="4"/>
      <dgm:spPr/>
    </dgm:pt>
    <dgm:pt modelId="{FFD21D83-0FE9-4D05-91AE-1B20A6B363DE}" type="pres">
      <dgm:prSet presAssocID="{D06396A4-F95D-4A64-AB48-3CBDC2740C23}" presName="connectorText" presStyleLbl="sibTrans2D1" presStyleIdx="2" presStyleCnt="4"/>
      <dgm:spPr/>
    </dgm:pt>
    <dgm:pt modelId="{2498B4F7-72CE-4739-A6B3-9641ECF6AB12}" type="pres">
      <dgm:prSet presAssocID="{7DBB858B-4BE0-49FB-9804-931BD43E2043}" presName="node" presStyleLbl="node1" presStyleIdx="3" presStyleCnt="4" custScaleX="101440" custRadScaleRad="149732" custRadScaleInc="3233">
        <dgm:presLayoutVars>
          <dgm:bulletEnabled val="1"/>
        </dgm:presLayoutVars>
      </dgm:prSet>
      <dgm:spPr/>
    </dgm:pt>
    <dgm:pt modelId="{186720FA-4030-4AD6-B597-065151E44AEE}" type="pres">
      <dgm:prSet presAssocID="{84B9732D-C982-480A-B177-52C67D50B4C8}" presName="sibTrans" presStyleLbl="sibTrans2D1" presStyleIdx="3" presStyleCnt="4"/>
      <dgm:spPr/>
    </dgm:pt>
    <dgm:pt modelId="{3E589E12-3895-4F1B-96EA-CFD4D02975F5}" type="pres">
      <dgm:prSet presAssocID="{84B9732D-C982-480A-B177-52C67D50B4C8}" presName="connectorText" presStyleLbl="sibTrans2D1" presStyleIdx="3" presStyleCnt="4"/>
      <dgm:spPr/>
    </dgm:pt>
  </dgm:ptLst>
  <dgm:cxnLst>
    <dgm:cxn modelId="{F88BAA01-ECB1-4438-8F5F-0A597B227326}" type="presOf" srcId="{D06396A4-F95D-4A64-AB48-3CBDC2740C23}" destId="{FFD21D83-0FE9-4D05-91AE-1B20A6B363DE}" srcOrd="1" destOrd="0" presId="urn:microsoft.com/office/officeart/2005/8/layout/cycle2"/>
    <dgm:cxn modelId="{0D8F4F0B-4912-475E-8984-48D3A08A50A3}" type="presOf" srcId="{C93133E8-7302-4F2D-A344-3B5EDEFA9FAA}" destId="{8BE7BE3E-0943-44DE-98DC-7955F1E89CC1}" srcOrd="0" destOrd="0" presId="urn:microsoft.com/office/officeart/2005/8/layout/cycle2"/>
    <dgm:cxn modelId="{6435D80D-2310-4DD6-A8DF-0DFAB4195CD1}" type="presOf" srcId="{185812F2-43C4-4B8E-B9D6-217E093A053F}" destId="{7EF168AD-D73C-4EAB-A26F-CF2025439ADE}" srcOrd="0" destOrd="0" presId="urn:microsoft.com/office/officeart/2005/8/layout/cycle2"/>
    <dgm:cxn modelId="{CB5FF90F-0ED0-4FC5-A0C5-5C4F3C876133}" type="presOf" srcId="{7DBB858B-4BE0-49FB-9804-931BD43E2043}" destId="{2498B4F7-72CE-4739-A6B3-9641ECF6AB12}" srcOrd="0" destOrd="0" presId="urn:microsoft.com/office/officeart/2005/8/layout/cycle2"/>
    <dgm:cxn modelId="{4615B111-421A-42F1-9D2D-DF97A34C5B5B}" srcId="{5AE73FAB-EFC5-4D5E-AB81-0F57675E2688}" destId="{09004B73-2423-4B1D-8BAA-E14B36F912DA}" srcOrd="0" destOrd="0" parTransId="{3199C6E5-876A-4324-B114-8A52C2A4152C}" sibTransId="{05AFC58C-799D-465A-BDB9-602F0E93D47C}"/>
    <dgm:cxn modelId="{932F2D1F-EBBF-40E3-8ECF-A102F55E530A}" type="presOf" srcId="{05AFC58C-799D-465A-BDB9-602F0E93D47C}" destId="{CA52C65D-7F5E-4D3E-9F28-BEB05CBF3194}" srcOrd="0" destOrd="0" presId="urn:microsoft.com/office/officeart/2005/8/layout/cycle2"/>
    <dgm:cxn modelId="{0368624B-3421-47E5-B6A0-DD612D92F66A}" type="presOf" srcId="{05AFC58C-799D-465A-BDB9-602F0E93D47C}" destId="{49EBDCC0-1509-4221-8775-F61B5C35B337}" srcOrd="1" destOrd="0" presId="urn:microsoft.com/office/officeart/2005/8/layout/cycle2"/>
    <dgm:cxn modelId="{9B632076-E4EC-4F6F-961F-728E97CCFD81}" type="presOf" srcId="{0EB87427-9354-4881-8981-D0FC8C1B01C1}" destId="{2BC0CFCE-A560-433D-A43C-1BC9C3D6AE7D}" srcOrd="0" destOrd="0" presId="urn:microsoft.com/office/officeart/2005/8/layout/cycle2"/>
    <dgm:cxn modelId="{7B26B777-A5AF-4808-8ECB-2CD8786ED194}" srcId="{5AE73FAB-EFC5-4D5E-AB81-0F57675E2688}" destId="{185812F2-43C4-4B8E-B9D6-217E093A053F}" srcOrd="2" destOrd="0" parTransId="{C080F4AB-26D7-40E7-AA22-553621452F07}" sibTransId="{D06396A4-F95D-4A64-AB48-3CBDC2740C23}"/>
    <dgm:cxn modelId="{0067F687-4868-40A6-9B91-D45DA1B41C92}" srcId="{5AE73FAB-EFC5-4D5E-AB81-0F57675E2688}" destId="{7DBB858B-4BE0-49FB-9804-931BD43E2043}" srcOrd="3" destOrd="0" parTransId="{1680820D-A191-4BA2-A83F-4CB5B528C657}" sibTransId="{84B9732D-C982-480A-B177-52C67D50B4C8}"/>
    <dgm:cxn modelId="{5F35B78C-42D0-4D04-8E57-46CC312CF6BE}" type="presOf" srcId="{84B9732D-C982-480A-B177-52C67D50B4C8}" destId="{186720FA-4030-4AD6-B597-065151E44AEE}" srcOrd="0" destOrd="0" presId="urn:microsoft.com/office/officeart/2005/8/layout/cycle2"/>
    <dgm:cxn modelId="{C43FAA95-2392-4B33-8D55-045D81D6AC55}" type="presOf" srcId="{D06396A4-F95D-4A64-AB48-3CBDC2740C23}" destId="{C268BDDF-4C87-4368-98DA-39292941AD3D}" srcOrd="0" destOrd="0" presId="urn:microsoft.com/office/officeart/2005/8/layout/cycle2"/>
    <dgm:cxn modelId="{D313D8C7-F280-4EE0-A40C-7CC1B1E98812}" type="presOf" srcId="{5AE73FAB-EFC5-4D5E-AB81-0F57675E2688}" destId="{7E6FB8F5-6D28-4609-B125-F40157A0E27A}" srcOrd="0" destOrd="0" presId="urn:microsoft.com/office/officeart/2005/8/layout/cycle2"/>
    <dgm:cxn modelId="{F4ADBBD4-F855-45AC-9C3D-1C5243B2781D}" type="presOf" srcId="{84B9732D-C982-480A-B177-52C67D50B4C8}" destId="{3E589E12-3895-4F1B-96EA-CFD4D02975F5}" srcOrd="1" destOrd="0" presId="urn:microsoft.com/office/officeart/2005/8/layout/cycle2"/>
    <dgm:cxn modelId="{4895D8DE-495B-4935-90C2-6A3F7EC6BF11}" type="presOf" srcId="{0EB87427-9354-4881-8981-D0FC8C1B01C1}" destId="{F969A383-285B-4AE7-99BC-23ED7B60D95D}" srcOrd="1" destOrd="0" presId="urn:microsoft.com/office/officeart/2005/8/layout/cycle2"/>
    <dgm:cxn modelId="{21EC17ED-55DB-4356-A53F-C2AF96943983}" type="presOf" srcId="{09004B73-2423-4B1D-8BAA-E14B36F912DA}" destId="{CFB85992-E66E-4252-94C6-FAD5AD051926}" srcOrd="0" destOrd="0" presId="urn:microsoft.com/office/officeart/2005/8/layout/cycle2"/>
    <dgm:cxn modelId="{0BCD69FD-5B60-4310-A157-0B6EA2FEB69F}" srcId="{5AE73FAB-EFC5-4D5E-AB81-0F57675E2688}" destId="{C93133E8-7302-4F2D-A344-3B5EDEFA9FAA}" srcOrd="1" destOrd="0" parTransId="{076BB58F-BC16-491C-8E59-8FCCB4C2284B}" sibTransId="{0EB87427-9354-4881-8981-D0FC8C1B01C1}"/>
    <dgm:cxn modelId="{1EDDD5C5-8C34-45E8-99B5-0941F833F4D9}" type="presParOf" srcId="{7E6FB8F5-6D28-4609-B125-F40157A0E27A}" destId="{CFB85992-E66E-4252-94C6-FAD5AD051926}" srcOrd="0" destOrd="0" presId="urn:microsoft.com/office/officeart/2005/8/layout/cycle2"/>
    <dgm:cxn modelId="{58CE2A82-A874-4549-9DEF-EF383C565E9C}" type="presParOf" srcId="{7E6FB8F5-6D28-4609-B125-F40157A0E27A}" destId="{CA52C65D-7F5E-4D3E-9F28-BEB05CBF3194}" srcOrd="1" destOrd="0" presId="urn:microsoft.com/office/officeart/2005/8/layout/cycle2"/>
    <dgm:cxn modelId="{9B712BE6-4C73-45DE-BCB0-5B7CC315AC3A}" type="presParOf" srcId="{CA52C65D-7F5E-4D3E-9F28-BEB05CBF3194}" destId="{49EBDCC0-1509-4221-8775-F61B5C35B337}" srcOrd="0" destOrd="0" presId="urn:microsoft.com/office/officeart/2005/8/layout/cycle2"/>
    <dgm:cxn modelId="{46C46BCA-AF8E-4359-A9A8-59859421528C}" type="presParOf" srcId="{7E6FB8F5-6D28-4609-B125-F40157A0E27A}" destId="{8BE7BE3E-0943-44DE-98DC-7955F1E89CC1}" srcOrd="2" destOrd="0" presId="urn:microsoft.com/office/officeart/2005/8/layout/cycle2"/>
    <dgm:cxn modelId="{71186166-78EC-499B-978B-FD52B3EC3173}" type="presParOf" srcId="{7E6FB8F5-6D28-4609-B125-F40157A0E27A}" destId="{2BC0CFCE-A560-433D-A43C-1BC9C3D6AE7D}" srcOrd="3" destOrd="0" presId="urn:microsoft.com/office/officeart/2005/8/layout/cycle2"/>
    <dgm:cxn modelId="{F9DEDFD0-C071-4397-9292-96BCF8A73776}" type="presParOf" srcId="{2BC0CFCE-A560-433D-A43C-1BC9C3D6AE7D}" destId="{F969A383-285B-4AE7-99BC-23ED7B60D95D}" srcOrd="0" destOrd="0" presId="urn:microsoft.com/office/officeart/2005/8/layout/cycle2"/>
    <dgm:cxn modelId="{94A147EA-C11E-42A3-A45F-4EB67B4BD245}" type="presParOf" srcId="{7E6FB8F5-6D28-4609-B125-F40157A0E27A}" destId="{7EF168AD-D73C-4EAB-A26F-CF2025439ADE}" srcOrd="4" destOrd="0" presId="urn:microsoft.com/office/officeart/2005/8/layout/cycle2"/>
    <dgm:cxn modelId="{A1E3718E-6E21-4DC3-9772-53AF64FEEB1F}" type="presParOf" srcId="{7E6FB8F5-6D28-4609-B125-F40157A0E27A}" destId="{C268BDDF-4C87-4368-98DA-39292941AD3D}" srcOrd="5" destOrd="0" presId="urn:microsoft.com/office/officeart/2005/8/layout/cycle2"/>
    <dgm:cxn modelId="{A6543140-F856-49E9-B723-FDAB074A0862}" type="presParOf" srcId="{C268BDDF-4C87-4368-98DA-39292941AD3D}" destId="{FFD21D83-0FE9-4D05-91AE-1B20A6B363DE}" srcOrd="0" destOrd="0" presId="urn:microsoft.com/office/officeart/2005/8/layout/cycle2"/>
    <dgm:cxn modelId="{000880A3-B2D4-4338-98A2-6AE08A612305}" type="presParOf" srcId="{7E6FB8F5-6D28-4609-B125-F40157A0E27A}" destId="{2498B4F7-72CE-4739-A6B3-9641ECF6AB12}" srcOrd="6" destOrd="0" presId="urn:microsoft.com/office/officeart/2005/8/layout/cycle2"/>
    <dgm:cxn modelId="{A8F15945-615A-48FD-A4F8-51F743B94EC8}" type="presParOf" srcId="{7E6FB8F5-6D28-4609-B125-F40157A0E27A}" destId="{186720FA-4030-4AD6-B597-065151E44AEE}" srcOrd="7" destOrd="0" presId="urn:microsoft.com/office/officeart/2005/8/layout/cycle2"/>
    <dgm:cxn modelId="{9686D20A-A487-45CC-9787-467C299797DF}" type="presParOf" srcId="{186720FA-4030-4AD6-B597-065151E44AEE}" destId="{3E589E12-3895-4F1B-96EA-CFD4D02975F5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E73FAB-EFC5-4D5E-AB81-0F57675E268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9004B73-2423-4B1D-8BAA-E14B36F912DA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100" dirty="0"/>
            <a:t>Volitional- motivationale Entwicklung</a:t>
          </a:r>
        </a:p>
      </dgm:t>
    </dgm:pt>
    <dgm:pt modelId="{3199C6E5-876A-4324-B114-8A52C2A4152C}" type="parTrans" cxnId="{4615B111-421A-42F1-9D2D-DF97A34C5B5B}">
      <dgm:prSet/>
      <dgm:spPr/>
      <dgm:t>
        <a:bodyPr/>
        <a:lstStyle/>
        <a:p>
          <a:endParaRPr lang="de-DE"/>
        </a:p>
      </dgm:t>
    </dgm:pt>
    <dgm:pt modelId="{05AFC58C-799D-465A-BDB9-602F0E93D47C}" type="sibTrans" cxnId="{4615B111-421A-42F1-9D2D-DF97A34C5B5B}">
      <dgm:prSet/>
      <dgm:spPr/>
      <dgm:t>
        <a:bodyPr/>
        <a:lstStyle/>
        <a:p>
          <a:endParaRPr lang="de-DE"/>
        </a:p>
      </dgm:t>
    </dgm:pt>
    <dgm:pt modelId="{42725A73-5FEE-4744-8C67-1A35F7835977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200" dirty="0"/>
            <a:t>Motorische Entwicklung</a:t>
          </a:r>
        </a:p>
      </dgm:t>
    </dgm:pt>
    <dgm:pt modelId="{7A5D2F22-DE34-402A-9269-12B9753EF5EB}" type="parTrans" cxnId="{F8F88A75-8847-4A5B-81EA-04FA284FF286}">
      <dgm:prSet/>
      <dgm:spPr/>
      <dgm:t>
        <a:bodyPr/>
        <a:lstStyle/>
        <a:p>
          <a:endParaRPr lang="de-DE"/>
        </a:p>
      </dgm:t>
    </dgm:pt>
    <dgm:pt modelId="{88DE0C2D-6B02-4DD9-A07F-AA2305AB023A}" type="sibTrans" cxnId="{F8F88A75-8847-4A5B-81EA-04FA284FF286}">
      <dgm:prSet/>
      <dgm:spPr/>
      <dgm:t>
        <a:bodyPr/>
        <a:lstStyle/>
        <a:p>
          <a:endParaRPr lang="de-DE"/>
        </a:p>
      </dgm:t>
    </dgm:pt>
    <dgm:pt modelId="{185812F2-43C4-4B8E-B9D6-217E093A053F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200" dirty="0"/>
            <a:t>Kognitive</a:t>
          </a:r>
          <a:r>
            <a:rPr lang="de-DE" sz="1200" baseline="0" dirty="0"/>
            <a:t> Entwicklung</a:t>
          </a:r>
          <a:endParaRPr lang="de-DE" sz="1200" dirty="0"/>
        </a:p>
      </dgm:t>
    </dgm:pt>
    <dgm:pt modelId="{C080F4AB-26D7-40E7-AA22-553621452F07}" type="parTrans" cxnId="{7B26B777-A5AF-4808-8ECB-2CD8786ED194}">
      <dgm:prSet/>
      <dgm:spPr/>
      <dgm:t>
        <a:bodyPr/>
        <a:lstStyle/>
        <a:p>
          <a:endParaRPr lang="de-DE"/>
        </a:p>
      </dgm:t>
    </dgm:pt>
    <dgm:pt modelId="{D06396A4-F95D-4A64-AB48-3CBDC2740C23}" type="sibTrans" cxnId="{7B26B777-A5AF-4808-8ECB-2CD8786ED194}">
      <dgm:prSet/>
      <dgm:spPr/>
      <dgm:t>
        <a:bodyPr/>
        <a:lstStyle/>
        <a:p>
          <a:endParaRPr lang="de-DE"/>
        </a:p>
      </dgm:t>
    </dgm:pt>
    <dgm:pt modelId="{7DBB858B-4BE0-49FB-9804-931BD43E2043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200" dirty="0"/>
            <a:t>Sozial- emotionale  Entwicklung</a:t>
          </a:r>
        </a:p>
      </dgm:t>
    </dgm:pt>
    <dgm:pt modelId="{1680820D-A191-4BA2-A83F-4CB5B528C657}" type="parTrans" cxnId="{0067F687-4868-40A6-9B91-D45DA1B41C92}">
      <dgm:prSet/>
      <dgm:spPr/>
      <dgm:t>
        <a:bodyPr/>
        <a:lstStyle/>
        <a:p>
          <a:endParaRPr lang="de-DE"/>
        </a:p>
      </dgm:t>
    </dgm:pt>
    <dgm:pt modelId="{84B9732D-C982-480A-B177-52C67D50B4C8}" type="sibTrans" cxnId="{0067F687-4868-40A6-9B91-D45DA1B41C92}">
      <dgm:prSet/>
      <dgm:spPr/>
      <dgm:t>
        <a:bodyPr/>
        <a:lstStyle/>
        <a:p>
          <a:endParaRPr lang="de-DE"/>
        </a:p>
      </dgm:t>
    </dgm:pt>
    <dgm:pt modelId="{7E6FB8F5-6D28-4609-B125-F40157A0E27A}" type="pres">
      <dgm:prSet presAssocID="{5AE73FAB-EFC5-4D5E-AB81-0F57675E2688}" presName="cycle" presStyleCnt="0">
        <dgm:presLayoutVars>
          <dgm:dir/>
          <dgm:resizeHandles val="exact"/>
        </dgm:presLayoutVars>
      </dgm:prSet>
      <dgm:spPr/>
    </dgm:pt>
    <dgm:pt modelId="{CFB85992-E66E-4252-94C6-FAD5AD051926}" type="pres">
      <dgm:prSet presAssocID="{09004B73-2423-4B1D-8BAA-E14B36F912DA}" presName="node" presStyleLbl="node1" presStyleIdx="0" presStyleCnt="4" custScaleX="110500" custScaleY="108238" custRadScaleRad="90763" custRadScaleInc="-2151">
        <dgm:presLayoutVars>
          <dgm:bulletEnabled val="1"/>
        </dgm:presLayoutVars>
      </dgm:prSet>
      <dgm:spPr/>
    </dgm:pt>
    <dgm:pt modelId="{CA52C65D-7F5E-4D3E-9F28-BEB05CBF3194}" type="pres">
      <dgm:prSet presAssocID="{05AFC58C-799D-465A-BDB9-602F0E93D47C}" presName="sibTrans" presStyleLbl="sibTrans2D1" presStyleIdx="0" presStyleCnt="4"/>
      <dgm:spPr/>
    </dgm:pt>
    <dgm:pt modelId="{49EBDCC0-1509-4221-8775-F61B5C35B337}" type="pres">
      <dgm:prSet presAssocID="{05AFC58C-799D-465A-BDB9-602F0E93D47C}" presName="connectorText" presStyleLbl="sibTrans2D1" presStyleIdx="0" presStyleCnt="4"/>
      <dgm:spPr/>
    </dgm:pt>
    <dgm:pt modelId="{B21C6E70-B368-4087-A26B-2207AB8D91D3}" type="pres">
      <dgm:prSet presAssocID="{42725A73-5FEE-4744-8C67-1A35F7835977}" presName="node" presStyleLbl="node1" presStyleIdx="1" presStyleCnt="4" custScaleX="119979" custScaleY="110912">
        <dgm:presLayoutVars>
          <dgm:bulletEnabled val="1"/>
        </dgm:presLayoutVars>
      </dgm:prSet>
      <dgm:spPr/>
    </dgm:pt>
    <dgm:pt modelId="{C866E06E-7200-427E-B6C9-0B33E2A3C6AA}" type="pres">
      <dgm:prSet presAssocID="{88DE0C2D-6B02-4DD9-A07F-AA2305AB023A}" presName="sibTrans" presStyleLbl="sibTrans2D1" presStyleIdx="1" presStyleCnt="4"/>
      <dgm:spPr/>
    </dgm:pt>
    <dgm:pt modelId="{44CFB088-4FEA-4E11-98CC-F983FED008C6}" type="pres">
      <dgm:prSet presAssocID="{88DE0C2D-6B02-4DD9-A07F-AA2305AB023A}" presName="connectorText" presStyleLbl="sibTrans2D1" presStyleIdx="1" presStyleCnt="4"/>
      <dgm:spPr/>
    </dgm:pt>
    <dgm:pt modelId="{7EF168AD-D73C-4EAB-A26F-CF2025439ADE}" type="pres">
      <dgm:prSet presAssocID="{185812F2-43C4-4B8E-B9D6-217E093A053F}" presName="node" presStyleLbl="node1" presStyleIdx="2" presStyleCnt="4" custScaleX="121529" custScaleY="109274" custRadScaleRad="89676" custRadScaleInc="2177">
        <dgm:presLayoutVars>
          <dgm:bulletEnabled val="1"/>
        </dgm:presLayoutVars>
      </dgm:prSet>
      <dgm:spPr/>
    </dgm:pt>
    <dgm:pt modelId="{C268BDDF-4C87-4368-98DA-39292941AD3D}" type="pres">
      <dgm:prSet presAssocID="{D06396A4-F95D-4A64-AB48-3CBDC2740C23}" presName="sibTrans" presStyleLbl="sibTrans2D1" presStyleIdx="2" presStyleCnt="4"/>
      <dgm:spPr/>
    </dgm:pt>
    <dgm:pt modelId="{FFD21D83-0FE9-4D05-91AE-1B20A6B363DE}" type="pres">
      <dgm:prSet presAssocID="{D06396A4-F95D-4A64-AB48-3CBDC2740C23}" presName="connectorText" presStyleLbl="sibTrans2D1" presStyleIdx="2" presStyleCnt="4"/>
      <dgm:spPr/>
    </dgm:pt>
    <dgm:pt modelId="{2498B4F7-72CE-4739-A6B3-9641ECF6AB12}" type="pres">
      <dgm:prSet presAssocID="{7DBB858B-4BE0-49FB-9804-931BD43E2043}" presName="node" presStyleLbl="node1" presStyleIdx="3" presStyleCnt="4" custScaleX="120458" custScaleY="121120">
        <dgm:presLayoutVars>
          <dgm:bulletEnabled val="1"/>
        </dgm:presLayoutVars>
      </dgm:prSet>
      <dgm:spPr/>
    </dgm:pt>
    <dgm:pt modelId="{186720FA-4030-4AD6-B597-065151E44AEE}" type="pres">
      <dgm:prSet presAssocID="{84B9732D-C982-480A-B177-52C67D50B4C8}" presName="sibTrans" presStyleLbl="sibTrans2D1" presStyleIdx="3" presStyleCnt="4"/>
      <dgm:spPr/>
    </dgm:pt>
    <dgm:pt modelId="{3E589E12-3895-4F1B-96EA-CFD4D02975F5}" type="pres">
      <dgm:prSet presAssocID="{84B9732D-C982-480A-B177-52C67D50B4C8}" presName="connectorText" presStyleLbl="sibTrans2D1" presStyleIdx="3" presStyleCnt="4"/>
      <dgm:spPr/>
    </dgm:pt>
  </dgm:ptLst>
  <dgm:cxnLst>
    <dgm:cxn modelId="{9DDDFD05-FB64-4A9F-BE41-1652E3B99A47}" type="presOf" srcId="{D06396A4-F95D-4A64-AB48-3CBDC2740C23}" destId="{C268BDDF-4C87-4368-98DA-39292941AD3D}" srcOrd="0" destOrd="0" presId="urn:microsoft.com/office/officeart/2005/8/layout/cycle2"/>
    <dgm:cxn modelId="{4615B111-421A-42F1-9D2D-DF97A34C5B5B}" srcId="{5AE73FAB-EFC5-4D5E-AB81-0F57675E2688}" destId="{09004B73-2423-4B1D-8BAA-E14B36F912DA}" srcOrd="0" destOrd="0" parTransId="{3199C6E5-876A-4324-B114-8A52C2A4152C}" sibTransId="{05AFC58C-799D-465A-BDB9-602F0E93D47C}"/>
    <dgm:cxn modelId="{C8F46534-310A-4C1F-A8BD-C33EEC772A3E}" type="presOf" srcId="{88DE0C2D-6B02-4DD9-A07F-AA2305AB023A}" destId="{44CFB088-4FEA-4E11-98CC-F983FED008C6}" srcOrd="1" destOrd="0" presId="urn:microsoft.com/office/officeart/2005/8/layout/cycle2"/>
    <dgm:cxn modelId="{AEA0C461-F48B-4EC8-A909-69058FDC1B15}" type="presOf" srcId="{05AFC58C-799D-465A-BDB9-602F0E93D47C}" destId="{CA52C65D-7F5E-4D3E-9F28-BEB05CBF3194}" srcOrd="0" destOrd="0" presId="urn:microsoft.com/office/officeart/2005/8/layout/cycle2"/>
    <dgm:cxn modelId="{69E82E4F-9506-40CD-B1CD-7F34FD8BB623}" type="presOf" srcId="{88DE0C2D-6B02-4DD9-A07F-AA2305AB023A}" destId="{C866E06E-7200-427E-B6C9-0B33E2A3C6AA}" srcOrd="0" destOrd="0" presId="urn:microsoft.com/office/officeart/2005/8/layout/cycle2"/>
    <dgm:cxn modelId="{E6DE6B70-20D9-4A8C-B382-959096EE3A77}" type="presOf" srcId="{D06396A4-F95D-4A64-AB48-3CBDC2740C23}" destId="{FFD21D83-0FE9-4D05-91AE-1B20A6B363DE}" srcOrd="1" destOrd="0" presId="urn:microsoft.com/office/officeart/2005/8/layout/cycle2"/>
    <dgm:cxn modelId="{270EFF70-3C35-424D-ADCE-043267485C2B}" type="presOf" srcId="{84B9732D-C982-480A-B177-52C67D50B4C8}" destId="{186720FA-4030-4AD6-B597-065151E44AEE}" srcOrd="0" destOrd="0" presId="urn:microsoft.com/office/officeart/2005/8/layout/cycle2"/>
    <dgm:cxn modelId="{F8F88A75-8847-4A5B-81EA-04FA284FF286}" srcId="{5AE73FAB-EFC5-4D5E-AB81-0F57675E2688}" destId="{42725A73-5FEE-4744-8C67-1A35F7835977}" srcOrd="1" destOrd="0" parTransId="{7A5D2F22-DE34-402A-9269-12B9753EF5EB}" sibTransId="{88DE0C2D-6B02-4DD9-A07F-AA2305AB023A}"/>
    <dgm:cxn modelId="{7B26B777-A5AF-4808-8ECB-2CD8786ED194}" srcId="{5AE73FAB-EFC5-4D5E-AB81-0F57675E2688}" destId="{185812F2-43C4-4B8E-B9D6-217E093A053F}" srcOrd="2" destOrd="0" parTransId="{C080F4AB-26D7-40E7-AA22-553621452F07}" sibTransId="{D06396A4-F95D-4A64-AB48-3CBDC2740C23}"/>
    <dgm:cxn modelId="{0067F687-4868-40A6-9B91-D45DA1B41C92}" srcId="{5AE73FAB-EFC5-4D5E-AB81-0F57675E2688}" destId="{7DBB858B-4BE0-49FB-9804-931BD43E2043}" srcOrd="3" destOrd="0" parTransId="{1680820D-A191-4BA2-A83F-4CB5B528C657}" sibTransId="{84B9732D-C982-480A-B177-52C67D50B4C8}"/>
    <dgm:cxn modelId="{B7F47F93-C51C-4845-89AD-3B462F848840}" type="presOf" srcId="{05AFC58C-799D-465A-BDB9-602F0E93D47C}" destId="{49EBDCC0-1509-4221-8775-F61B5C35B337}" srcOrd="1" destOrd="0" presId="urn:microsoft.com/office/officeart/2005/8/layout/cycle2"/>
    <dgm:cxn modelId="{7EB8D693-9171-4BED-A639-8BF5A8671A19}" type="presOf" srcId="{5AE73FAB-EFC5-4D5E-AB81-0F57675E2688}" destId="{7E6FB8F5-6D28-4609-B125-F40157A0E27A}" srcOrd="0" destOrd="0" presId="urn:microsoft.com/office/officeart/2005/8/layout/cycle2"/>
    <dgm:cxn modelId="{30D3CC9C-F14A-48DA-B350-C6A13BF746BB}" type="presOf" srcId="{09004B73-2423-4B1D-8BAA-E14B36F912DA}" destId="{CFB85992-E66E-4252-94C6-FAD5AD051926}" srcOrd="0" destOrd="0" presId="urn:microsoft.com/office/officeart/2005/8/layout/cycle2"/>
    <dgm:cxn modelId="{C56A41A0-37A3-48C7-8484-FD53A83B9B40}" type="presOf" srcId="{42725A73-5FEE-4744-8C67-1A35F7835977}" destId="{B21C6E70-B368-4087-A26B-2207AB8D91D3}" srcOrd="0" destOrd="0" presId="urn:microsoft.com/office/officeart/2005/8/layout/cycle2"/>
    <dgm:cxn modelId="{1C9746A4-DFB4-423E-9A8B-877F9387D507}" type="presOf" srcId="{185812F2-43C4-4B8E-B9D6-217E093A053F}" destId="{7EF168AD-D73C-4EAB-A26F-CF2025439ADE}" srcOrd="0" destOrd="0" presId="urn:microsoft.com/office/officeart/2005/8/layout/cycle2"/>
    <dgm:cxn modelId="{E7F975B0-E0F8-4CA3-AF2C-E0D2B7B3321C}" type="presOf" srcId="{84B9732D-C982-480A-B177-52C67D50B4C8}" destId="{3E589E12-3895-4F1B-96EA-CFD4D02975F5}" srcOrd="1" destOrd="0" presId="urn:microsoft.com/office/officeart/2005/8/layout/cycle2"/>
    <dgm:cxn modelId="{3EA019C7-06A2-4A2C-A162-884251FE438F}" type="presOf" srcId="{7DBB858B-4BE0-49FB-9804-931BD43E2043}" destId="{2498B4F7-72CE-4739-A6B3-9641ECF6AB12}" srcOrd="0" destOrd="0" presId="urn:microsoft.com/office/officeart/2005/8/layout/cycle2"/>
    <dgm:cxn modelId="{226567F8-D6C6-46A5-B5F1-C458946A29FA}" type="presParOf" srcId="{7E6FB8F5-6D28-4609-B125-F40157A0E27A}" destId="{CFB85992-E66E-4252-94C6-FAD5AD051926}" srcOrd="0" destOrd="0" presId="urn:microsoft.com/office/officeart/2005/8/layout/cycle2"/>
    <dgm:cxn modelId="{67CC7512-D891-42AC-9A0A-94B4708868C1}" type="presParOf" srcId="{7E6FB8F5-6D28-4609-B125-F40157A0E27A}" destId="{CA52C65D-7F5E-4D3E-9F28-BEB05CBF3194}" srcOrd="1" destOrd="0" presId="urn:microsoft.com/office/officeart/2005/8/layout/cycle2"/>
    <dgm:cxn modelId="{F95A6A17-42FE-4788-9C3A-904795864DD2}" type="presParOf" srcId="{CA52C65D-7F5E-4D3E-9F28-BEB05CBF3194}" destId="{49EBDCC0-1509-4221-8775-F61B5C35B337}" srcOrd="0" destOrd="0" presId="urn:microsoft.com/office/officeart/2005/8/layout/cycle2"/>
    <dgm:cxn modelId="{28841B8E-E549-4300-9669-8CC70CC6FB29}" type="presParOf" srcId="{7E6FB8F5-6D28-4609-B125-F40157A0E27A}" destId="{B21C6E70-B368-4087-A26B-2207AB8D91D3}" srcOrd="2" destOrd="0" presId="urn:microsoft.com/office/officeart/2005/8/layout/cycle2"/>
    <dgm:cxn modelId="{2B581B07-EB81-4E4F-A118-E47CEB0FD165}" type="presParOf" srcId="{7E6FB8F5-6D28-4609-B125-F40157A0E27A}" destId="{C866E06E-7200-427E-B6C9-0B33E2A3C6AA}" srcOrd="3" destOrd="0" presId="urn:microsoft.com/office/officeart/2005/8/layout/cycle2"/>
    <dgm:cxn modelId="{C29E3B0E-9745-4216-975C-FDE04319B171}" type="presParOf" srcId="{C866E06E-7200-427E-B6C9-0B33E2A3C6AA}" destId="{44CFB088-4FEA-4E11-98CC-F983FED008C6}" srcOrd="0" destOrd="0" presId="urn:microsoft.com/office/officeart/2005/8/layout/cycle2"/>
    <dgm:cxn modelId="{16891DA8-D301-427A-B67B-0D32D9FC7F1D}" type="presParOf" srcId="{7E6FB8F5-6D28-4609-B125-F40157A0E27A}" destId="{7EF168AD-D73C-4EAB-A26F-CF2025439ADE}" srcOrd="4" destOrd="0" presId="urn:microsoft.com/office/officeart/2005/8/layout/cycle2"/>
    <dgm:cxn modelId="{3E3D27BF-5513-464C-BEEF-2EFFF24DAA69}" type="presParOf" srcId="{7E6FB8F5-6D28-4609-B125-F40157A0E27A}" destId="{C268BDDF-4C87-4368-98DA-39292941AD3D}" srcOrd="5" destOrd="0" presId="urn:microsoft.com/office/officeart/2005/8/layout/cycle2"/>
    <dgm:cxn modelId="{7919E750-B1B9-4D78-AC8E-904B70445762}" type="presParOf" srcId="{C268BDDF-4C87-4368-98DA-39292941AD3D}" destId="{FFD21D83-0FE9-4D05-91AE-1B20A6B363DE}" srcOrd="0" destOrd="0" presId="urn:microsoft.com/office/officeart/2005/8/layout/cycle2"/>
    <dgm:cxn modelId="{155CA53F-2E5F-44E3-8292-0F846602468C}" type="presParOf" srcId="{7E6FB8F5-6D28-4609-B125-F40157A0E27A}" destId="{2498B4F7-72CE-4739-A6B3-9641ECF6AB12}" srcOrd="6" destOrd="0" presId="urn:microsoft.com/office/officeart/2005/8/layout/cycle2"/>
    <dgm:cxn modelId="{AA6EC4B0-2FC0-48E2-968B-38A3DEE70857}" type="presParOf" srcId="{7E6FB8F5-6D28-4609-B125-F40157A0E27A}" destId="{186720FA-4030-4AD6-B597-065151E44AEE}" srcOrd="7" destOrd="0" presId="urn:microsoft.com/office/officeart/2005/8/layout/cycle2"/>
    <dgm:cxn modelId="{C0FD6421-FF5D-4949-B28F-77E962BD80E7}" type="presParOf" srcId="{186720FA-4030-4AD6-B597-065151E44AEE}" destId="{3E589E12-3895-4F1B-96EA-CFD4D02975F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49D11-8BA5-4F10-AEB9-98AAEC38FE1A}">
      <dsp:nvSpPr>
        <dsp:cNvPr id="0" name=""/>
        <dsp:cNvSpPr/>
      </dsp:nvSpPr>
      <dsp:spPr>
        <a:xfrm>
          <a:off x="2835433" y="52347"/>
          <a:ext cx="2512695" cy="251269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alpha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 dirty="0"/>
            <a:t>Eltern</a:t>
          </a:r>
        </a:p>
      </dsp:txBody>
      <dsp:txXfrm>
        <a:off x="3170459" y="492069"/>
        <a:ext cx="1842643" cy="1130712"/>
      </dsp:txXfrm>
    </dsp:sp>
    <dsp:sp modelId="{14121CFD-FBE8-4229-B539-CB585A8AB97F}">
      <dsp:nvSpPr>
        <dsp:cNvPr id="0" name=""/>
        <dsp:cNvSpPr/>
      </dsp:nvSpPr>
      <dsp:spPr>
        <a:xfrm>
          <a:off x="3742097" y="1622782"/>
          <a:ext cx="2512695" cy="251269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alpha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 dirty="0"/>
            <a:t>Schule</a:t>
          </a:r>
        </a:p>
      </dsp:txBody>
      <dsp:txXfrm>
        <a:off x="4510563" y="2271895"/>
        <a:ext cx="1507617" cy="1381982"/>
      </dsp:txXfrm>
    </dsp:sp>
    <dsp:sp modelId="{2757A11C-5927-4E6E-9968-FB2F0F3C2FFF}">
      <dsp:nvSpPr>
        <dsp:cNvPr id="0" name=""/>
        <dsp:cNvSpPr/>
      </dsp:nvSpPr>
      <dsp:spPr>
        <a:xfrm>
          <a:off x="1928769" y="1622782"/>
          <a:ext cx="2512695" cy="2512695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alpha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 dirty="0"/>
            <a:t>Kinder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 dirty="0"/>
            <a:t>haus</a:t>
          </a:r>
        </a:p>
      </dsp:txBody>
      <dsp:txXfrm>
        <a:off x="2165381" y="2271895"/>
        <a:ext cx="1507617" cy="1381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85992-E66E-4252-94C6-FAD5AD051926}">
      <dsp:nvSpPr>
        <dsp:cNvPr id="0" name=""/>
        <dsp:cNvSpPr/>
      </dsp:nvSpPr>
      <dsp:spPr>
        <a:xfrm>
          <a:off x="3304701" y="94934"/>
          <a:ext cx="1573872" cy="1506180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Volitional- motivationale Kompetenzen</a:t>
          </a:r>
        </a:p>
      </dsp:txBody>
      <dsp:txXfrm>
        <a:off x="3535189" y="315509"/>
        <a:ext cx="1112896" cy="1065030"/>
      </dsp:txXfrm>
    </dsp:sp>
    <dsp:sp modelId="{CA52C65D-7F5E-4D3E-9F28-BEB05CBF3194}">
      <dsp:nvSpPr>
        <dsp:cNvPr id="0" name=""/>
        <dsp:cNvSpPr/>
      </dsp:nvSpPr>
      <dsp:spPr>
        <a:xfrm rot="1852707">
          <a:off x="4909774" y="1257178"/>
          <a:ext cx="528303" cy="476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>
        <a:off x="4919896" y="1315742"/>
        <a:ext cx="385485" cy="285635"/>
      </dsp:txXfrm>
    </dsp:sp>
    <dsp:sp modelId="{8BE7BE3E-0943-44DE-98DC-7955F1E89CC1}">
      <dsp:nvSpPr>
        <dsp:cNvPr id="0" name=""/>
        <dsp:cNvSpPr/>
      </dsp:nvSpPr>
      <dsp:spPr>
        <a:xfrm>
          <a:off x="5508916" y="1394642"/>
          <a:ext cx="1492667" cy="1494346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Motorische</a:t>
          </a:r>
          <a:r>
            <a:rPr lang="de-DE" sz="1100" kern="1200" baseline="0" dirty="0"/>
            <a:t> Kompetenzen</a:t>
          </a:r>
          <a:endParaRPr lang="de-DE" sz="1100" kern="1200" dirty="0"/>
        </a:p>
      </dsp:txBody>
      <dsp:txXfrm>
        <a:off x="5727512" y="1613484"/>
        <a:ext cx="1055475" cy="1056662"/>
      </dsp:txXfrm>
    </dsp:sp>
    <dsp:sp modelId="{2BC0CFCE-A560-433D-A43C-1BC9C3D6AE7D}">
      <dsp:nvSpPr>
        <dsp:cNvPr id="0" name=""/>
        <dsp:cNvSpPr/>
      </dsp:nvSpPr>
      <dsp:spPr>
        <a:xfrm rot="8850303">
          <a:off x="4907541" y="2582407"/>
          <a:ext cx="564556" cy="476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 rot="10800000">
        <a:off x="5039179" y="2639256"/>
        <a:ext cx="421738" cy="285635"/>
      </dsp:txXfrm>
    </dsp:sp>
    <dsp:sp modelId="{7EF168AD-D73C-4EAB-A26F-CF2025439ADE}">
      <dsp:nvSpPr>
        <dsp:cNvPr id="0" name=""/>
        <dsp:cNvSpPr/>
      </dsp:nvSpPr>
      <dsp:spPr>
        <a:xfrm>
          <a:off x="3342750" y="2754765"/>
          <a:ext cx="1497745" cy="1530329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Kognitive Kompetenzen</a:t>
          </a:r>
        </a:p>
      </dsp:txBody>
      <dsp:txXfrm>
        <a:off x="3562090" y="2978876"/>
        <a:ext cx="1059065" cy="1082107"/>
      </dsp:txXfrm>
    </dsp:sp>
    <dsp:sp modelId="{C268BDDF-4C87-4368-98DA-39292941AD3D}">
      <dsp:nvSpPr>
        <dsp:cNvPr id="0" name=""/>
        <dsp:cNvSpPr/>
      </dsp:nvSpPr>
      <dsp:spPr>
        <a:xfrm rot="12682615">
          <a:off x="2646583" y="2591507"/>
          <a:ext cx="625940" cy="476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 rot="10800000">
        <a:off x="2778958" y="2723899"/>
        <a:ext cx="483122" cy="285635"/>
      </dsp:txXfrm>
    </dsp:sp>
    <dsp:sp modelId="{2498B4F7-72CE-4739-A6B3-9641ECF6AB12}">
      <dsp:nvSpPr>
        <dsp:cNvPr id="0" name=""/>
        <dsp:cNvSpPr/>
      </dsp:nvSpPr>
      <dsp:spPr>
        <a:xfrm>
          <a:off x="1116428" y="1436538"/>
          <a:ext cx="1430857" cy="1410545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Sozial- emotionale  Kompetenzen</a:t>
          </a:r>
        </a:p>
      </dsp:txBody>
      <dsp:txXfrm>
        <a:off x="1325972" y="1643108"/>
        <a:ext cx="1011769" cy="997405"/>
      </dsp:txXfrm>
    </dsp:sp>
    <dsp:sp modelId="{186720FA-4030-4AD6-B597-065151E44AEE}">
      <dsp:nvSpPr>
        <dsp:cNvPr id="0" name=""/>
        <dsp:cNvSpPr/>
      </dsp:nvSpPr>
      <dsp:spPr>
        <a:xfrm rot="19812460">
          <a:off x="2624017" y="1281399"/>
          <a:ext cx="589836" cy="476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>
        <a:off x="2633455" y="1412091"/>
        <a:ext cx="447018" cy="285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85992-E66E-4252-94C6-FAD5AD051926}">
      <dsp:nvSpPr>
        <dsp:cNvPr id="0" name=""/>
        <dsp:cNvSpPr/>
      </dsp:nvSpPr>
      <dsp:spPr>
        <a:xfrm>
          <a:off x="3283221" y="78167"/>
          <a:ext cx="1574106" cy="1541884"/>
        </a:xfrm>
        <a:prstGeom prst="ellips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Volitional- motivationale Entwicklung</a:t>
          </a:r>
        </a:p>
      </dsp:txBody>
      <dsp:txXfrm>
        <a:off x="3513743" y="303971"/>
        <a:ext cx="1113062" cy="1090276"/>
      </dsp:txXfrm>
    </dsp:sp>
    <dsp:sp modelId="{CA52C65D-7F5E-4D3E-9F28-BEB05CBF3194}">
      <dsp:nvSpPr>
        <dsp:cNvPr id="0" name=""/>
        <dsp:cNvSpPr/>
      </dsp:nvSpPr>
      <dsp:spPr>
        <a:xfrm rot="2507413">
          <a:off x="4695893" y="1276322"/>
          <a:ext cx="242622" cy="480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>
        <a:off x="4705152" y="1348225"/>
        <a:ext cx="169835" cy="288467"/>
      </dsp:txXfrm>
    </dsp:sp>
    <dsp:sp modelId="{B21C6E70-B368-4087-A26B-2207AB8D91D3}">
      <dsp:nvSpPr>
        <dsp:cNvPr id="0" name=""/>
        <dsp:cNvSpPr/>
      </dsp:nvSpPr>
      <dsp:spPr>
        <a:xfrm>
          <a:off x="4752777" y="1432949"/>
          <a:ext cx="1709138" cy="1579976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Motorische Entwicklung</a:t>
          </a:r>
        </a:p>
      </dsp:txBody>
      <dsp:txXfrm>
        <a:off x="5003074" y="1664331"/>
        <a:ext cx="1208544" cy="1117212"/>
      </dsp:txXfrm>
    </dsp:sp>
    <dsp:sp modelId="{C866E06E-7200-427E-B6C9-0B33E2A3C6AA}">
      <dsp:nvSpPr>
        <dsp:cNvPr id="0" name=""/>
        <dsp:cNvSpPr/>
      </dsp:nvSpPr>
      <dsp:spPr>
        <a:xfrm rot="8313157">
          <a:off x="4736539" y="2657396"/>
          <a:ext cx="213232" cy="480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 rot="10800000">
        <a:off x="4792499" y="2732380"/>
        <a:ext cx="149262" cy="288467"/>
      </dsp:txXfrm>
    </dsp:sp>
    <dsp:sp modelId="{7EF168AD-D73C-4EAB-A26F-CF2025439ADE}">
      <dsp:nvSpPr>
        <dsp:cNvPr id="0" name=""/>
        <dsp:cNvSpPr/>
      </dsp:nvSpPr>
      <dsp:spPr>
        <a:xfrm>
          <a:off x="3204666" y="2801987"/>
          <a:ext cx="1731218" cy="1556642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Kognitive</a:t>
          </a:r>
          <a:r>
            <a:rPr lang="de-DE" sz="1200" kern="1200" baseline="0" dirty="0"/>
            <a:t> Entwicklung</a:t>
          </a:r>
          <a:endParaRPr lang="de-DE" sz="1200" kern="1200" dirty="0"/>
        </a:p>
      </dsp:txBody>
      <dsp:txXfrm>
        <a:off x="3458197" y="3029952"/>
        <a:ext cx="1224156" cy="1100712"/>
      </dsp:txXfrm>
    </dsp:sp>
    <dsp:sp modelId="{C268BDDF-4C87-4368-98DA-39292941AD3D}">
      <dsp:nvSpPr>
        <dsp:cNvPr id="0" name=""/>
        <dsp:cNvSpPr/>
      </dsp:nvSpPr>
      <dsp:spPr>
        <a:xfrm rot="13339241">
          <a:off x="3254181" y="2677236"/>
          <a:ext cx="176689" cy="480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 rot="10800000">
        <a:off x="3300281" y="2791236"/>
        <a:ext cx="123682" cy="288467"/>
      </dsp:txXfrm>
    </dsp:sp>
    <dsp:sp modelId="{2498B4F7-72CE-4739-A6B3-9641ECF6AB12}">
      <dsp:nvSpPr>
        <dsp:cNvPr id="0" name=""/>
        <dsp:cNvSpPr/>
      </dsp:nvSpPr>
      <dsp:spPr>
        <a:xfrm>
          <a:off x="1721646" y="1360241"/>
          <a:ext cx="1715961" cy="1725392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Sozial- emotionale  Entwicklung</a:t>
          </a:r>
        </a:p>
      </dsp:txBody>
      <dsp:txXfrm>
        <a:off x="1972943" y="1612919"/>
        <a:ext cx="1213367" cy="1220036"/>
      </dsp:txXfrm>
    </dsp:sp>
    <dsp:sp modelId="{186720FA-4030-4AD6-B597-065151E44AEE}">
      <dsp:nvSpPr>
        <dsp:cNvPr id="0" name=""/>
        <dsp:cNvSpPr/>
      </dsp:nvSpPr>
      <dsp:spPr>
        <a:xfrm rot="19040121">
          <a:off x="3247623" y="1272259"/>
          <a:ext cx="205379" cy="480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/>
        </a:p>
      </dsp:txBody>
      <dsp:txXfrm>
        <a:off x="3255777" y="1389293"/>
        <a:ext cx="143765" cy="288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820AB66-B6C8-6848-A5C0-B5DDA186D1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7644CC-4F31-C34B-B86C-9D6985B023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D5CA3-1FD6-5344-A882-0E0FB06F25FA}" type="datetimeFigureOut">
              <a:rPr lang="de-DE" smtClean="0"/>
              <a:t>18.01.2021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49075F-DE85-444B-99D4-BBF7E1C05C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B108E9-1626-9D48-9E3C-B0E5F857F8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278E0-2642-474C-BBFA-DE5F2D492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746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CB768-D4E9-4E81-989E-CAD44825A9AA}" type="datetimeFigureOut">
              <a:rPr lang="de-DE" smtClean="0"/>
              <a:pPr/>
              <a:t>18.01.2021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49D8C-4E72-4605-B786-D12BC64EA96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16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baseline="0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88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 alle 4 Entwicklungsbereiche, die für die Schulbereitschaft relevant sind, wirken die unterschiedlichen Institutionen ein, alle haben Einfluss auf die Entwicklung des Kindes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935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772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459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22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000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500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231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213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Bitte um </a:t>
            </a:r>
            <a:r>
              <a:rPr lang="de-DE" dirty="0" err="1"/>
              <a:t>feedback</a:t>
            </a:r>
            <a:r>
              <a:rPr lang="de-DE" dirty="0"/>
              <a:t> am Ausgang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72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77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Unser Hauptanliegen ist es, den Übergang vom Kinderhaus in die Schule für alle Beteiligten so erfolgreich wie möglich zu gestalten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940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aseline="0" dirty="0"/>
              <a:t>Verwaltungsvorschrift des Kultusministeriums: Eltern, Kindertageseinrichtung und die Schulen tragen gemeinsam die Verantwortung für einen erfolgreichen Übergang vom Kinderhaus in die Schule; zusammen mit der Einschätzung des Gesundheitsamtes (ESU) soll eine ganzheitliche Sicht auf die Entwicklung des einzelnen Kindes ermöglicht werden.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322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26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Zusammenarbeit ist geprägt durch gegenseitiges Vertrauen und dem Grundsatz, dass es immer um das Wohl des Kindes gehen soll; Beratungsgespräche werden auf Wunsch der Eltern oder nach Entscheidung der Erzieherinnen und der Kooperationslehrerin angeboten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126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Beobachtungen/ Gespräche zum Entwicklungsprozess und Entwicklungsstand des Kindes im Hinblick auf die Einschulung, Angebote um Entwicklungsstand einzuschätzen, Auf Einschätzungsbogen/ Reflexionsbogen wird der Entwicklungsstand festgehalten, Mit der Kooperationsvereinbarung willigen Sie ein, dass wir uns auf dieser Grundlage austauschen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632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Reflexionsbogen kann nachher in den Kleingruppe genauer betrachtet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29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 vier Kategorien der Schulbereitschaft umfasst folgende Kompetenzen: Sozial- emotionale, … Beispiele zu den einzelnen Kompetenzbereichen stelle ich Ihnen nun vor (nächste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49D8C-4E72-4605-B786-D12BC64EA960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42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Abgerundetes Rechtec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7AE2-6662-45BD-B38F-C30B0B32EE0F}" type="datetimeFigureOut">
              <a:rPr lang="de-DE" smtClean="0"/>
              <a:pPr/>
              <a:t>18.01.2021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C07-9A7B-49F3-90A0-2E771F1FE7B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7AE2-6662-45BD-B38F-C30B0B32EE0F}" type="datetimeFigureOut">
              <a:rPr lang="de-DE" smtClean="0"/>
              <a:pPr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C07-9A7B-49F3-90A0-2E771F1FE7B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7AE2-6662-45BD-B38F-C30B0B32EE0F}" type="datetimeFigureOut">
              <a:rPr lang="de-DE" smtClean="0"/>
              <a:pPr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C07-9A7B-49F3-90A0-2E771F1FE7B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7AE2-6662-45BD-B38F-C30B0B32EE0F}" type="datetimeFigureOut">
              <a:rPr lang="de-DE" smtClean="0"/>
              <a:pPr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C07-9A7B-49F3-90A0-2E771F1FE7B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7AE2-6662-45BD-B38F-C30B0B32EE0F}" type="datetimeFigureOut">
              <a:rPr lang="de-DE" smtClean="0"/>
              <a:pPr/>
              <a:t>18.01.2021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C07-9A7B-49F3-90A0-2E771F1FE7B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7AE2-6662-45BD-B38F-C30B0B32EE0F}" type="datetimeFigureOut">
              <a:rPr lang="de-DE" smtClean="0"/>
              <a:pPr/>
              <a:t>18.01.2021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C07-9A7B-49F3-90A0-2E771F1FE7B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7AE2-6662-45BD-B38F-C30B0B32EE0F}" type="datetimeFigureOut">
              <a:rPr lang="de-DE" smtClean="0"/>
              <a:pPr/>
              <a:t>18.01.2021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C07-9A7B-49F3-90A0-2E771F1FE7B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7AE2-6662-45BD-B38F-C30B0B32EE0F}" type="datetimeFigureOut">
              <a:rPr lang="de-DE" smtClean="0"/>
              <a:pPr/>
              <a:t>18.01.2021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C07-9A7B-49F3-90A0-2E771F1FE7B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7AE2-6662-45BD-B38F-C30B0B32EE0F}" type="datetimeFigureOut">
              <a:rPr lang="de-DE" smtClean="0"/>
              <a:pPr/>
              <a:t>18.01.2021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C07-9A7B-49F3-90A0-2E771F1FE7B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7AE2-6662-45BD-B38F-C30B0B32EE0F}" type="datetimeFigureOut">
              <a:rPr lang="de-DE" smtClean="0"/>
              <a:pPr/>
              <a:t>18.01.2021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C07-9A7B-49F3-90A0-2E771F1FE7B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ine Ecke des Rechtecks abrunde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7AE2-6662-45BD-B38F-C30B0B32EE0F}" type="datetimeFigureOut">
              <a:rPr lang="de-DE" smtClean="0"/>
              <a:pPr/>
              <a:t>18.01.2021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7C07-9A7B-49F3-90A0-2E771F1FE7B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bgerundetes Rechtec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elplatzhalt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797AE2-6662-45BD-B38F-C30B0B32EE0F}" type="datetimeFigureOut">
              <a:rPr lang="de-DE" smtClean="0"/>
              <a:pPr/>
              <a:t>18.01.2021</a:t>
            </a:fld>
            <a:endParaRPr lang="de-DE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96E7C07-9A7B-49F3-90A0-2E771F1FE7B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Präsentation anstelle eines Informationsabends zur Kooperation und zur Schulbereitschaft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GMS </a:t>
            </a:r>
            <a:r>
              <a:rPr lang="de-DE" dirty="0" err="1"/>
              <a:t>Pliezhausen</a:t>
            </a:r>
            <a:endParaRPr lang="de-DE" dirty="0"/>
          </a:p>
          <a:p>
            <a:r>
              <a:rPr lang="de-DE" dirty="0"/>
              <a:t>November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Kompetenzen der Schulbereitschaft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817637"/>
              </p:ext>
            </p:extLst>
          </p:nvPr>
        </p:nvGraphicFramePr>
        <p:xfrm>
          <a:off x="503238" y="530225"/>
          <a:ext cx="8183562" cy="4409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01517C1-59B6-2F42-93F3-1DC6F0D19BB5}"/>
              </a:ext>
            </a:extLst>
          </p:cNvPr>
          <p:cNvSpPr txBox="1"/>
          <p:nvPr/>
        </p:nvSpPr>
        <p:spPr>
          <a:xfrm>
            <a:off x="3341292" y="2550411"/>
            <a:ext cx="250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Schulbereitschaft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022E6-DFD2-0D48-B2F1-03497D0EAB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de-DE" dirty="0"/>
              <a:t>Sozial- emotionale Entwicklung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8B0C7A-6DAE-3F45-9851-FC65D2422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Selbstbewusstsein</a:t>
            </a:r>
          </a:p>
          <a:p>
            <a:r>
              <a:rPr lang="de-DE" dirty="0"/>
              <a:t>Selbstständigkeit</a:t>
            </a:r>
          </a:p>
          <a:p>
            <a:r>
              <a:rPr lang="de-DE" dirty="0"/>
              <a:t>Stabile sozial- emotionale Beziehungen</a:t>
            </a:r>
          </a:p>
          <a:p>
            <a:r>
              <a:rPr lang="de-DE" dirty="0"/>
              <a:t>Eingliederung in eine Gruppe</a:t>
            </a:r>
          </a:p>
          <a:p>
            <a:r>
              <a:rPr lang="de-DE" dirty="0"/>
              <a:t>Regeleinhaltung</a:t>
            </a:r>
          </a:p>
          <a:p>
            <a:r>
              <a:rPr lang="de-DE" dirty="0"/>
              <a:t>Kompromiss- und Kooperationsbereitschaft</a:t>
            </a:r>
          </a:p>
          <a:p>
            <a:r>
              <a:rPr lang="de-DE" dirty="0"/>
              <a:t>Konfliktlösung</a:t>
            </a:r>
          </a:p>
        </p:txBody>
      </p:sp>
    </p:spTree>
    <p:extLst>
      <p:ext uri="{BB962C8B-B14F-4D97-AF65-F5344CB8AC3E}">
        <p14:creationId xmlns:p14="http://schemas.microsoft.com/office/powerpoint/2010/main" val="2048157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B272D-1185-5747-A281-878405AB10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de-DE" dirty="0"/>
              <a:t>Volitional- motivationale Entwicklung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55A32D-3AFB-0F4A-9E7A-3055EC43F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Frustrationstoleranz (Misserfolge verkraften)</a:t>
            </a:r>
          </a:p>
          <a:p>
            <a:r>
              <a:rPr lang="de-DE" dirty="0"/>
              <a:t>Einlassen auf nicht selbstgewählte Aufgaben</a:t>
            </a:r>
          </a:p>
          <a:p>
            <a:r>
              <a:rPr lang="de-DE" dirty="0"/>
              <a:t>Motivation, Begeisterungsfähigkeit (Zielstrebigkeit, Zuversicht)</a:t>
            </a:r>
          </a:p>
          <a:p>
            <a:r>
              <a:rPr lang="de-DE" dirty="0"/>
              <a:t>Durchhaltevermögen/ Ausdauer</a:t>
            </a:r>
          </a:p>
        </p:txBody>
      </p:sp>
    </p:spTree>
    <p:extLst>
      <p:ext uri="{BB962C8B-B14F-4D97-AF65-F5344CB8AC3E}">
        <p14:creationId xmlns:p14="http://schemas.microsoft.com/office/powerpoint/2010/main" val="2079939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06BA0-4B07-D24C-A3CD-EEA4B02C223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de-DE" dirty="0"/>
              <a:t>Kognitive Entwicklung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36CB90-58D4-D04C-9DEE-3C35CEE93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Sprache (Aussprache, Satzbildung, Sprachfreude)</a:t>
            </a:r>
          </a:p>
          <a:p>
            <a:r>
              <a:rPr lang="de-DE" dirty="0"/>
              <a:t>Aufforderungen verstehen und umsetzen</a:t>
            </a:r>
          </a:p>
          <a:p>
            <a:r>
              <a:rPr lang="de-DE" dirty="0"/>
              <a:t>Mathematische Vorläuferfertigkeiten (bis 10 zählen, Mengen bis 5 erfassen, Würfelaugen erkennen)</a:t>
            </a:r>
          </a:p>
          <a:p>
            <a:r>
              <a:rPr lang="de-DE" dirty="0"/>
              <a:t>Eigenen Namen schreiben</a:t>
            </a:r>
          </a:p>
          <a:p>
            <a:r>
              <a:rPr lang="de-DE" dirty="0"/>
              <a:t>Aufmerksam zuhören</a:t>
            </a:r>
          </a:p>
          <a:p>
            <a:r>
              <a:rPr lang="de-DE" dirty="0"/>
              <a:t>Merkfähigkeit</a:t>
            </a:r>
          </a:p>
          <a:p>
            <a:r>
              <a:rPr lang="de-DE" dirty="0"/>
              <a:t>Logische Schlüsse ziehen (wenn…dann…)</a:t>
            </a:r>
          </a:p>
          <a:p>
            <a:r>
              <a:rPr lang="de-DE" dirty="0"/>
              <a:t>Kreativität</a:t>
            </a:r>
          </a:p>
        </p:txBody>
      </p:sp>
    </p:spTree>
    <p:extLst>
      <p:ext uri="{BB962C8B-B14F-4D97-AF65-F5344CB8AC3E}">
        <p14:creationId xmlns:p14="http://schemas.microsoft.com/office/powerpoint/2010/main" val="1327269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9AE71-334E-2643-AB10-161ED31AB5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de-DE" dirty="0"/>
              <a:t>Motorische Entwicklung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A5F65B-3CB4-5545-9769-DD93323FD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Auf einem Bein stehen, hüpfen, balancieren</a:t>
            </a:r>
          </a:p>
          <a:p>
            <a:r>
              <a:rPr lang="de-DE" dirty="0"/>
              <a:t>Ball fangen und werfen</a:t>
            </a:r>
          </a:p>
          <a:p>
            <a:r>
              <a:rPr lang="de-DE" dirty="0"/>
              <a:t>Körpermitte kreuzen (Hampelmann)</a:t>
            </a:r>
          </a:p>
          <a:p>
            <a:r>
              <a:rPr lang="de-DE" dirty="0"/>
              <a:t>Altersentsprechende körperliche Belastbarkeit </a:t>
            </a:r>
          </a:p>
          <a:p>
            <a:r>
              <a:rPr lang="de-DE" dirty="0"/>
              <a:t>Stifthaltung</a:t>
            </a:r>
          </a:p>
          <a:p>
            <a:r>
              <a:rPr lang="de-DE" dirty="0"/>
              <a:t>Genaue Ausführungen, Auge- Hand- Koordination (ausmalen, stecken, fädeln)</a:t>
            </a:r>
          </a:p>
          <a:p>
            <a:r>
              <a:rPr lang="de-DE" dirty="0"/>
              <a:t>Umgang mit der Schere</a:t>
            </a:r>
          </a:p>
          <a:p>
            <a:r>
              <a:rPr lang="de-DE" dirty="0"/>
              <a:t>Raum- Lage- Bewusstsein (rechts, links, oben, unten, vor, hinter)</a:t>
            </a:r>
          </a:p>
        </p:txBody>
      </p:sp>
    </p:spTree>
    <p:extLst>
      <p:ext uri="{BB962C8B-B14F-4D97-AF65-F5344CB8AC3E}">
        <p14:creationId xmlns:p14="http://schemas.microsoft.com/office/powerpoint/2010/main" val="280642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bedeutet Schulbereitschaft?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316085"/>
              </p:ext>
            </p:extLst>
          </p:nvPr>
        </p:nvGraphicFramePr>
        <p:xfrm>
          <a:off x="503238" y="530225"/>
          <a:ext cx="8183562" cy="44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72819" y="2274880"/>
            <a:ext cx="644082" cy="95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feil nach rechts 13">
            <a:extLst>
              <a:ext uri="{FF2B5EF4-FFF2-40B4-BE49-F238E27FC236}">
                <a16:creationId xmlns:a16="http://schemas.microsoft.com/office/drawing/2014/main" id="{E82370AC-A50A-9545-AB62-66DC079F78A6}"/>
              </a:ext>
            </a:extLst>
          </p:cNvPr>
          <p:cNvSpPr/>
          <p:nvPr/>
        </p:nvSpPr>
        <p:spPr>
          <a:xfrm rot="1331314">
            <a:off x="600838" y="1455342"/>
            <a:ext cx="1752018" cy="63952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Umwelt</a:t>
            </a:r>
          </a:p>
        </p:txBody>
      </p:sp>
      <p:sp>
        <p:nvSpPr>
          <p:cNvPr id="15" name="Pfeil nach links 14">
            <a:extLst>
              <a:ext uri="{FF2B5EF4-FFF2-40B4-BE49-F238E27FC236}">
                <a16:creationId xmlns:a16="http://schemas.microsoft.com/office/drawing/2014/main" id="{B3321302-82C6-9B49-A4B7-318DB2FEF2A6}"/>
              </a:ext>
            </a:extLst>
          </p:cNvPr>
          <p:cNvSpPr/>
          <p:nvPr/>
        </p:nvSpPr>
        <p:spPr>
          <a:xfrm rot="20160333">
            <a:off x="6913274" y="1565967"/>
            <a:ext cx="1762539" cy="707053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Kinderhaus</a:t>
            </a:r>
          </a:p>
        </p:txBody>
      </p:sp>
      <p:sp>
        <p:nvSpPr>
          <p:cNvPr id="16" name="Pfeil nach rechts 15">
            <a:extLst>
              <a:ext uri="{FF2B5EF4-FFF2-40B4-BE49-F238E27FC236}">
                <a16:creationId xmlns:a16="http://schemas.microsoft.com/office/drawing/2014/main" id="{48B813F0-0ED8-9A43-99AE-65C577E4F9C2}"/>
              </a:ext>
            </a:extLst>
          </p:cNvPr>
          <p:cNvSpPr/>
          <p:nvPr/>
        </p:nvSpPr>
        <p:spPr>
          <a:xfrm rot="20399353">
            <a:off x="731149" y="3980742"/>
            <a:ext cx="1715000" cy="68647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Eltern</a:t>
            </a:r>
          </a:p>
        </p:txBody>
      </p:sp>
      <p:sp>
        <p:nvSpPr>
          <p:cNvPr id="17" name="Pfeil nach links 16">
            <a:extLst>
              <a:ext uri="{FF2B5EF4-FFF2-40B4-BE49-F238E27FC236}">
                <a16:creationId xmlns:a16="http://schemas.microsoft.com/office/drawing/2014/main" id="{7978EB96-EB62-3447-AD5F-1CE7B1B255EB}"/>
              </a:ext>
            </a:extLst>
          </p:cNvPr>
          <p:cNvSpPr/>
          <p:nvPr/>
        </p:nvSpPr>
        <p:spPr>
          <a:xfrm rot="1297777">
            <a:off x="6642982" y="4040501"/>
            <a:ext cx="1884596" cy="61315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Schule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Noch nicht schulbereit – Was nun?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334140"/>
              </p:ext>
            </p:extLst>
          </p:nvPr>
        </p:nvGraphicFramePr>
        <p:xfrm>
          <a:off x="495240" y="1537742"/>
          <a:ext cx="8183562" cy="3114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25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7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/>
                        <a:t>Schritt</a:t>
                      </a:r>
                      <a:r>
                        <a:rPr lang="de-DE" b="0" baseline="0" dirty="0"/>
                        <a:t> 1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/>
                        <a:t>Austausch</a:t>
                      </a:r>
                      <a:r>
                        <a:rPr lang="de-DE" b="0" baseline="0" dirty="0"/>
                        <a:t> zwischen pädagogischen Fachkräften, Kooperationslehrerinnen und Schulleitung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Schritt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Austausch mit den Eltern/ Beratung</a:t>
                      </a:r>
                      <a:r>
                        <a:rPr lang="de-DE" baseline="0" dirty="0"/>
                        <a:t> der Eltern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Schritt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Antrag</a:t>
                      </a:r>
                      <a:r>
                        <a:rPr lang="de-DE" baseline="0" dirty="0"/>
                        <a:t> auf Zurückstellung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de-DE" baseline="0" dirty="0"/>
                        <a:t>ohne schulärztliche Beurteilung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de-DE" baseline="0" dirty="0"/>
                        <a:t>mit schulärztlicher Beurteilung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de-DE" baseline="0" dirty="0"/>
                        <a:t>Entscheidung der Schulleitung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Schritt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Förderung auf dem Weg zur Schulfähigkeit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de-DE" baseline="0" dirty="0"/>
                        <a:t>Kinderhaus und Eltern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de-DE" baseline="0" dirty="0"/>
                        <a:t>Eltern und Grundschulförderklasse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A3CE23A-AF88-CC4B-A294-E18DA31DA2C3}"/>
              </a:ext>
            </a:extLst>
          </p:cNvPr>
          <p:cNvSpPr txBox="1"/>
          <p:nvPr/>
        </p:nvSpPr>
        <p:spPr>
          <a:xfrm>
            <a:off x="755576" y="83671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Veränderter Stichtag: 31. August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Grundschule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Grundschule = Gemeinschaftsschule</a:t>
            </a:r>
          </a:p>
          <a:p>
            <a:r>
              <a:rPr lang="de-DE" dirty="0"/>
              <a:t>Lernprinzipien &amp; Fächer </a:t>
            </a:r>
          </a:p>
          <a:p>
            <a:r>
              <a:rPr lang="de-DE" dirty="0"/>
              <a:t>Stundenplan</a:t>
            </a:r>
          </a:p>
          <a:p>
            <a:r>
              <a:rPr lang="de-DE" dirty="0"/>
              <a:t>Schulsozialarbeit</a:t>
            </a:r>
          </a:p>
          <a:p>
            <a:r>
              <a:rPr lang="de-DE" dirty="0"/>
              <a:t>Betreuungsformen</a:t>
            </a:r>
          </a:p>
          <a:p>
            <a:r>
              <a:rPr lang="de-DE" dirty="0"/>
              <a:t>Homepage: www.gms-pliezhausen.de</a:t>
            </a:r>
          </a:p>
          <a:p>
            <a:pPr marL="0" indent="0"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Grundschule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5583766" cy="4187824"/>
          </a:xfrm>
        </p:spPr>
      </p:pic>
    </p:spTree>
    <p:extLst>
      <p:ext uri="{BB962C8B-B14F-4D97-AF65-F5344CB8AC3E}">
        <p14:creationId xmlns:p14="http://schemas.microsoft.com/office/powerpoint/2010/main" val="2711845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Grundschule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92696"/>
            <a:ext cx="5664629" cy="4248472"/>
          </a:xfrm>
        </p:spPr>
      </p:pic>
      <p:sp>
        <p:nvSpPr>
          <p:cNvPr id="5" name="Textfeld 4"/>
          <p:cNvSpPr txBox="1"/>
          <p:nvPr/>
        </p:nvSpPr>
        <p:spPr>
          <a:xfrm>
            <a:off x="611560" y="764704"/>
            <a:ext cx="18722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Fächer:</a:t>
            </a:r>
          </a:p>
          <a:p>
            <a:endParaRPr lang="de-DE" sz="1600" dirty="0"/>
          </a:p>
          <a:p>
            <a:r>
              <a:rPr lang="de-DE" sz="1600" dirty="0"/>
              <a:t>Deutsch</a:t>
            </a:r>
          </a:p>
          <a:p>
            <a:endParaRPr lang="de-DE" sz="1600" dirty="0"/>
          </a:p>
          <a:p>
            <a:r>
              <a:rPr lang="de-DE" sz="1600" dirty="0"/>
              <a:t>Mathematik</a:t>
            </a:r>
          </a:p>
          <a:p>
            <a:endParaRPr lang="de-DE" sz="1600" dirty="0"/>
          </a:p>
          <a:p>
            <a:r>
              <a:rPr lang="de-DE" sz="1600" dirty="0"/>
              <a:t>Sachunterricht</a:t>
            </a:r>
          </a:p>
          <a:p>
            <a:endParaRPr lang="de-DE" sz="1600" dirty="0"/>
          </a:p>
          <a:p>
            <a:r>
              <a:rPr lang="de-DE" sz="1600" dirty="0"/>
              <a:t>Kunst + Werken</a:t>
            </a:r>
          </a:p>
          <a:p>
            <a:endParaRPr lang="de-DE" sz="1600" dirty="0"/>
          </a:p>
          <a:p>
            <a:r>
              <a:rPr lang="de-DE" sz="1600" dirty="0"/>
              <a:t>Musik</a:t>
            </a:r>
          </a:p>
          <a:p>
            <a:endParaRPr lang="de-DE" sz="1600" dirty="0"/>
          </a:p>
          <a:p>
            <a:r>
              <a:rPr lang="de-DE" sz="1400" dirty="0"/>
              <a:t>Sport/Schwimmen</a:t>
            </a:r>
          </a:p>
          <a:p>
            <a:endParaRPr lang="de-DE" sz="1600" dirty="0"/>
          </a:p>
          <a:p>
            <a:r>
              <a:rPr lang="de-DE" sz="1600" dirty="0"/>
              <a:t>Religion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260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Tagesordnungspunkte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Begrüßung/ Vorstellung</a:t>
            </a:r>
          </a:p>
          <a:p>
            <a:r>
              <a:rPr lang="de-DE" dirty="0"/>
              <a:t>Warum und wie findet Kooperation statt?</a:t>
            </a:r>
          </a:p>
          <a:p>
            <a:r>
              <a:rPr lang="de-DE" dirty="0"/>
              <a:t>Was bedeutet Schulbereitschaft? </a:t>
            </a:r>
          </a:p>
          <a:p>
            <a:pPr marL="0" indent="0">
              <a:buNone/>
            </a:pPr>
            <a:r>
              <a:rPr lang="de-DE" dirty="0"/>
              <a:t>  – die Bereiche der Schulbereitschaft</a:t>
            </a:r>
          </a:p>
          <a:p>
            <a:r>
              <a:rPr lang="de-DE" dirty="0"/>
              <a:t>Noch nicht schulbereit – Was nun?</a:t>
            </a:r>
          </a:p>
          <a:p>
            <a:r>
              <a:rPr lang="de-DE" dirty="0"/>
              <a:t>Unsere Grundschule</a:t>
            </a:r>
          </a:p>
          <a:p>
            <a:r>
              <a:rPr lang="de-DE" dirty="0"/>
              <a:t>Termine in der Übersicht</a:t>
            </a:r>
          </a:p>
          <a:p>
            <a:r>
              <a:rPr lang="de-DE" dirty="0"/>
              <a:t>Offene Fragen?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5A5A2-F402-8F44-B4D0-E89E6759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Stundenplan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25FBA76-00CE-F64F-B116-3C969C585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30225"/>
            <a:ext cx="6984776" cy="493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62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Grundschule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2106234" cy="2808312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548680"/>
            <a:ext cx="3168352" cy="237626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6872"/>
            <a:ext cx="2247714" cy="299695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05572"/>
            <a:ext cx="2736304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36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Alle Termine in der Übersicht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011339"/>
              </p:ext>
            </p:extLst>
          </p:nvPr>
        </p:nvGraphicFramePr>
        <p:xfrm>
          <a:off x="503238" y="530225"/>
          <a:ext cx="818356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1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945">
                <a:tc>
                  <a:txBody>
                    <a:bodyPr/>
                    <a:lstStyle/>
                    <a:p>
                      <a:r>
                        <a:rPr lang="de-DE" dirty="0"/>
                        <a:t>Was?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Datum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385">
                <a:tc>
                  <a:txBody>
                    <a:bodyPr/>
                    <a:lstStyle/>
                    <a:p>
                      <a:r>
                        <a:rPr lang="de-DE" dirty="0"/>
                        <a:t>Schulfähigkeitselternabend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Präsentation 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550">
                <a:tc>
                  <a:txBody>
                    <a:bodyPr/>
                    <a:lstStyle/>
                    <a:p>
                      <a:r>
                        <a:rPr lang="de-DE" dirty="0"/>
                        <a:t>Kooperationstermine im Kinderhaus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Oktober 2020 – Februar 2021</a:t>
                      </a:r>
                    </a:p>
                    <a:p>
                      <a:r>
                        <a:rPr lang="de-DE" dirty="0"/>
                        <a:t>3 Termine in jedem</a:t>
                      </a:r>
                      <a:r>
                        <a:rPr lang="de-DE" baseline="0" dirty="0"/>
                        <a:t> Kinderhaus vor der Schulanmeldung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85">
                <a:tc>
                  <a:txBody>
                    <a:bodyPr/>
                    <a:lstStyle/>
                    <a:p>
                      <a:r>
                        <a:rPr lang="de-DE" dirty="0"/>
                        <a:t>Kinder kommen in die Schule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März 2021 – Juli</a:t>
                      </a:r>
                      <a:r>
                        <a:rPr lang="de-DE" baseline="0" dirty="0"/>
                        <a:t> 2021 </a:t>
                      </a:r>
                      <a:endParaRPr lang="de-DE" dirty="0"/>
                    </a:p>
                    <a:p>
                      <a:r>
                        <a:rPr lang="de-DE" dirty="0"/>
                        <a:t>2 Termine für jedes Kinderhaus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385">
                <a:tc>
                  <a:txBody>
                    <a:bodyPr/>
                    <a:lstStyle/>
                    <a:p>
                      <a:r>
                        <a:rPr lang="de-DE" dirty="0"/>
                        <a:t>Schulanmeldung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Mittwoch, 24.02.2021 ab 14 Uhr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945">
                <a:tc>
                  <a:txBody>
                    <a:bodyPr/>
                    <a:lstStyle/>
                    <a:p>
                      <a:r>
                        <a:rPr lang="de-DE" dirty="0"/>
                        <a:t>Erster Elternabend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Dienstag, 14.09.2021, 19.30 Uhr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385">
                <a:tc>
                  <a:txBody>
                    <a:bodyPr/>
                    <a:lstStyle/>
                    <a:p>
                      <a:r>
                        <a:rPr lang="de-DE" dirty="0"/>
                        <a:t>Einschulung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/>
                        <a:t>Donnerstag, 16.09.2021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94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4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Offene Fragen?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e-DE" dirty="0"/>
          </a:p>
        </p:txBody>
      </p:sp>
      <p:sp>
        <p:nvSpPr>
          <p:cNvPr id="6" name="Ovale Legende 5"/>
          <p:cNvSpPr/>
          <p:nvPr/>
        </p:nvSpPr>
        <p:spPr>
          <a:xfrm>
            <a:off x="1285852" y="530352"/>
            <a:ext cx="6500858" cy="3327276"/>
          </a:xfrm>
          <a:prstGeom prst="wedgeEllipseCallout">
            <a:avLst>
              <a:gd name="adj1" fmla="val -41605"/>
              <a:gd name="adj2" fmla="val 7978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Haben Sie Gesprächsbedarf? 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Dann wenden Sie sich an Ihr Kinderhaus oder direkt an uns (</a:t>
            </a:r>
            <a:r>
              <a:rPr lang="de-DE" dirty="0" err="1">
                <a:solidFill>
                  <a:schemeClr val="tx1"/>
                </a:solidFill>
              </a:rPr>
              <a:t>i.kittelmann@gms-pliezhausen.de</a:t>
            </a:r>
            <a:r>
              <a:rPr lang="de-DE">
                <a:solidFill>
                  <a:schemeClr val="tx1"/>
                </a:solidFill>
              </a:rPr>
              <a:t>). </a:t>
            </a:r>
            <a:r>
              <a:rPr lang="de-DE" dirty="0">
                <a:solidFill>
                  <a:schemeClr val="tx1"/>
                </a:solidFill>
              </a:rPr>
              <a:t>Die Kooperationslehrerinnen nehmen gerne persönlich Kontakt zu Ihnen auf.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Vorstellungsrunde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687691"/>
              </p:ext>
            </p:extLst>
          </p:nvPr>
        </p:nvGraphicFramePr>
        <p:xfrm>
          <a:off x="500034" y="1214422"/>
          <a:ext cx="818356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3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          Kinderhaus                                 Kooperationslehrerin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    Kinderhaus Schillerplatz                              Frau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Quiel</a:t>
                      </a:r>
                      <a:endParaRPr lang="de-DE" baseline="0" dirty="0"/>
                    </a:p>
                    <a:p>
                      <a:r>
                        <a:rPr lang="de-DE" dirty="0"/>
                        <a:t>                                                                  Frau </a:t>
                      </a:r>
                      <a:r>
                        <a:rPr lang="de-DE" dirty="0" err="1"/>
                        <a:t>Altunkas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        Kinderhaus Arche                               Frau</a:t>
                      </a:r>
                      <a:r>
                        <a:rPr lang="de-DE" baseline="0" dirty="0"/>
                        <a:t> Kittelmann</a:t>
                      </a:r>
                    </a:p>
                    <a:p>
                      <a:r>
                        <a:rPr lang="de-DE" baseline="0" dirty="0"/>
                        <a:t>                                                                  Frau Wörner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   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Kinderhaus Regenbogen                              Frau Matt</a:t>
                      </a:r>
                    </a:p>
                    <a:p>
                      <a:r>
                        <a:rPr lang="de-DE" baseline="0" dirty="0"/>
                        <a:t>                                                                    Frau Nagel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5143504" y="4357694"/>
            <a:ext cx="335758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Kooperationslehrerin ist nicht unbedingt die Klassenlehrerin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Warum findet Kooperation statt?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Einen gelungenen Übergang erreichen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für die Kinder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für die Eltern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für die pädagogischen Fachkräfte und die  Lehrerinnen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Warum findet Kooperation statt?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5517232"/>
            <a:ext cx="7813496" cy="619879"/>
          </a:xfrm>
        </p:spPr>
        <p:txBody>
          <a:bodyPr>
            <a:normAutofit fontScale="90000"/>
          </a:bodyPr>
          <a:lstStyle/>
          <a:p>
            <a:r>
              <a:rPr lang="de-DE" dirty="0"/>
              <a:t>Ablauf der Kooperation zwischen Kinderhaus und Grundschule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665282"/>
              </p:ext>
            </p:extLst>
          </p:nvPr>
        </p:nvGraphicFramePr>
        <p:xfrm>
          <a:off x="503238" y="530226"/>
          <a:ext cx="7957194" cy="509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3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de-DE" dirty="0"/>
                        <a:t>Zeitraum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Aktivität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de-DE" dirty="0"/>
                        <a:t>Ende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Erster Austausch zwischen Kinderhaus</a:t>
                      </a:r>
                      <a:r>
                        <a:rPr lang="de-DE" baseline="0" dirty="0"/>
                        <a:t> und Grundschule (Kooperationstreffen)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28">
                <a:tc>
                  <a:txBody>
                    <a:bodyPr/>
                    <a:lstStyle/>
                    <a:p>
                      <a:r>
                        <a:rPr lang="de-DE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Informationsabend für Eltern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de-DE" dirty="0"/>
                        <a:t>von Oktober bis Februar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 Besuche der</a:t>
                      </a:r>
                      <a:r>
                        <a:rPr lang="de-DE" baseline="0" dirty="0"/>
                        <a:t> Kooperationslehrerinnen im Kinderhaus anschließender Austausch (Reflexionsbogen)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de-DE" dirty="0"/>
                        <a:t>Vor dem 1. März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Tag der offenen Schultür</a:t>
                      </a:r>
                      <a:r>
                        <a:rPr lang="de-DE" baseline="0" dirty="0"/>
                        <a:t> für die Eltern und  </a:t>
                      </a:r>
                    </a:p>
                    <a:p>
                      <a:r>
                        <a:rPr lang="de-DE" baseline="0" dirty="0"/>
                        <a:t>Schulanmeldung </a:t>
                      </a:r>
                      <a:r>
                        <a:rPr lang="de-DE" b="1" baseline="0" dirty="0"/>
                        <a:t>(findet wegen Corona nicht statt!)</a:t>
                      </a:r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de-DE" dirty="0"/>
                        <a:t>von</a:t>
                      </a:r>
                      <a:r>
                        <a:rPr lang="de-DE" baseline="0" dirty="0"/>
                        <a:t> März bis Juli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  <a:r>
                        <a:rPr lang="de-DE" baseline="0" dirty="0"/>
                        <a:t> Schnupperunterrichtsstunden für die zukünftigen Erstklässler in der Grundschule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de-DE" dirty="0"/>
                        <a:t>während</a:t>
                      </a:r>
                      <a:r>
                        <a:rPr lang="de-DE" baseline="0" dirty="0"/>
                        <a:t> des Schuljahrs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Zukünftige Erstklässler</a:t>
                      </a:r>
                      <a:r>
                        <a:rPr lang="de-DE" baseline="0" dirty="0"/>
                        <a:t> sind zum Beispiel zu den Monatskreisen in der Grundschule eingeladen, Sportstunden in der Grundschule </a:t>
                      </a:r>
                      <a:r>
                        <a:rPr lang="de-DE" b="1" baseline="0" dirty="0"/>
                        <a:t>(findet wegen Corona nicht statt!)</a:t>
                      </a:r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AA872-9467-DB4A-AB70-E9E6C36F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findet Kooperation statt?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508C1-655C-9248-98E7-577897CB2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Gegenseitiges Vertrauen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Wohl des Kindes im Mittelpunkt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Möglichkeit von Beratungsgespräche</a:t>
            </a:r>
          </a:p>
        </p:txBody>
      </p:sp>
    </p:spTree>
    <p:extLst>
      <p:ext uri="{BB962C8B-B14F-4D97-AF65-F5344CB8AC3E}">
        <p14:creationId xmlns:p14="http://schemas.microsoft.com/office/powerpoint/2010/main" val="159058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Wie findet Kooperation statt?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Beobachtungen und Gespräche </a:t>
            </a: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Angebote zum Entwicklungsstand</a:t>
            </a: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Einschätzungsbogen/ </a:t>
            </a:r>
            <a:r>
              <a:rPr lang="de-DE" b="1" dirty="0">
                <a:sym typeface="Wingdings" pitchFamily="2" charset="2"/>
              </a:rPr>
              <a:t>Reflexionsbogen</a:t>
            </a:r>
          </a:p>
          <a:p>
            <a:pPr marL="0" indent="0">
              <a:buNone/>
            </a:pPr>
            <a:endParaRPr lang="de-DE" b="1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sym typeface="Wingdings" pitchFamily="2" charset="2"/>
              </a:rPr>
              <a:t>Kooperationsvereinbarung</a:t>
            </a:r>
            <a:endParaRPr lang="de-DE" dirty="0"/>
          </a:p>
          <a:p>
            <a:pPr>
              <a:buNone/>
            </a:pPr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FE07E-3B7A-C449-8485-5F59C80B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Reflexionsbogen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0F7F6B-4AAC-5B4D-BA80-008A34057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Entwicklungsstand und Entwicklungsfortschritt  in den vier wichtigen Kategorien wird festhalten</a:t>
            </a:r>
          </a:p>
          <a:p>
            <a:pPr marL="0" indent="0">
              <a:buNone/>
            </a:pPr>
            <a:r>
              <a:rPr lang="de-DE" dirty="0"/>
              <a:t>   (zu finden auf unserer </a:t>
            </a:r>
            <a:r>
              <a:rPr lang="de-DE" dirty="0" err="1"/>
              <a:t>homepage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Auf Wunsch der Eltern kann eine Übermittlung nach Schulanmeldung an Eltern über Kinderhäuser stattfinden</a:t>
            </a:r>
          </a:p>
          <a:p>
            <a:r>
              <a:rPr lang="de-DE" dirty="0"/>
              <a:t>Übermittlung an die aufnehmende Schule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4074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nymed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anym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884</Words>
  <Application>Microsoft Office PowerPoint</Application>
  <PresentationFormat>Bildschirmpräsentation (4:3)</PresentationFormat>
  <Paragraphs>204</Paragraphs>
  <Slides>23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Verdana</vt:lpstr>
      <vt:lpstr>Wingdings 2</vt:lpstr>
      <vt:lpstr>Ganymed</vt:lpstr>
      <vt:lpstr>Präsentation anstelle eines Informationsabends zur Kooperation und zur Schulbereitschaft</vt:lpstr>
      <vt:lpstr>Tagesordnungspunkte</vt:lpstr>
      <vt:lpstr>Vorstellungsrunde</vt:lpstr>
      <vt:lpstr>Warum findet Kooperation statt?</vt:lpstr>
      <vt:lpstr>Warum findet Kooperation statt?</vt:lpstr>
      <vt:lpstr>Ablauf der Kooperation zwischen Kinderhaus und Grundschule</vt:lpstr>
      <vt:lpstr>Wie findet Kooperation statt?</vt:lpstr>
      <vt:lpstr>Wie findet Kooperation statt?</vt:lpstr>
      <vt:lpstr>Reflexionsbogen</vt:lpstr>
      <vt:lpstr>Kompetenzen der Schulbereitschaft</vt:lpstr>
      <vt:lpstr>Sozial- emotionale Entwicklung</vt:lpstr>
      <vt:lpstr>Volitional- motivationale Entwicklung</vt:lpstr>
      <vt:lpstr>Kognitive Entwicklung</vt:lpstr>
      <vt:lpstr>Motorische Entwicklung</vt:lpstr>
      <vt:lpstr>Was bedeutet Schulbereitschaft?</vt:lpstr>
      <vt:lpstr>Noch nicht schulbereit – Was nun?</vt:lpstr>
      <vt:lpstr>Unsere Grundschule</vt:lpstr>
      <vt:lpstr>Unsere Grundschule</vt:lpstr>
      <vt:lpstr>Unsere Grundschule</vt:lpstr>
      <vt:lpstr>Stundenplan </vt:lpstr>
      <vt:lpstr>Unsere Grundschule</vt:lpstr>
      <vt:lpstr>Alle Termine in der Übersicht</vt:lpstr>
      <vt:lpstr>Offene 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Informationselternabend zur Schulfähigkeit an der GMS Pliezhausen</dc:title>
  <dc:creator>Läbbi</dc:creator>
  <cp:lastModifiedBy>Miriam Lämmle</cp:lastModifiedBy>
  <cp:revision>52</cp:revision>
  <cp:lastPrinted>2019-11-21T15:48:12Z</cp:lastPrinted>
  <dcterms:created xsi:type="dcterms:W3CDTF">2017-11-15T08:53:47Z</dcterms:created>
  <dcterms:modified xsi:type="dcterms:W3CDTF">2021-01-18T16:10:19Z</dcterms:modified>
</cp:coreProperties>
</file>